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1" r:id="rId3"/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6858000" cx="9144000"/>
  <p:notesSz cx="6858000" cy="9144000"/>
  <p:embeddedFontLst>
    <p:embeddedFont>
      <p:font typeface="Constantia"/>
      <p:regular r:id="rId26"/>
      <p:bold r:id="rId27"/>
      <p:italic r:id="rId28"/>
      <p:boldItalic r:id="rId29"/>
    </p:embeddedFont>
    <p:embeddedFont>
      <p:font typeface="Cabin"/>
      <p:regular r:id="rId30"/>
      <p:bold r:id="rId31"/>
      <p:italic r:id="rId32"/>
      <p:boldItalic r:id="rId33"/>
    </p:embeddedFont>
    <p:embeddedFont>
      <p:font typeface="Domine"/>
      <p:regular r:id="rId34"/>
      <p:bold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Constantia-regular.fntdata"/><Relationship Id="rId25" Type="http://schemas.openxmlformats.org/officeDocument/2006/relationships/slide" Target="slides/slide20.xml"/><Relationship Id="rId28" Type="http://schemas.openxmlformats.org/officeDocument/2006/relationships/font" Target="fonts/Constantia-italic.fntdata"/><Relationship Id="rId27" Type="http://schemas.openxmlformats.org/officeDocument/2006/relationships/font" Target="fonts/Constanti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Constantia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Cabin-bold.fntdata"/><Relationship Id="rId30" Type="http://schemas.openxmlformats.org/officeDocument/2006/relationships/font" Target="fonts/Cabin-regular.fntdata"/><Relationship Id="rId11" Type="http://schemas.openxmlformats.org/officeDocument/2006/relationships/slide" Target="slides/slide6.xml"/><Relationship Id="rId33" Type="http://schemas.openxmlformats.org/officeDocument/2006/relationships/font" Target="fonts/Cabin-boldItalic.fntdata"/><Relationship Id="rId10" Type="http://schemas.openxmlformats.org/officeDocument/2006/relationships/slide" Target="slides/slide5.xml"/><Relationship Id="rId32" Type="http://schemas.openxmlformats.org/officeDocument/2006/relationships/font" Target="fonts/Cabin-italic.fntdata"/><Relationship Id="rId13" Type="http://schemas.openxmlformats.org/officeDocument/2006/relationships/slide" Target="slides/slide8.xml"/><Relationship Id="rId35" Type="http://schemas.openxmlformats.org/officeDocument/2006/relationships/font" Target="fonts/Domine-bold.fntdata"/><Relationship Id="rId12" Type="http://schemas.openxmlformats.org/officeDocument/2006/relationships/slide" Target="slides/slide7.xml"/><Relationship Id="rId34" Type="http://schemas.openxmlformats.org/officeDocument/2006/relationships/font" Target="fonts/Domine-regular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0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9" name="Google Shape;229;p11:notes"/>
          <p:cNvSpPr/>
          <p:nvPr>
            <p:ph idx="2" type="sldImg"/>
          </p:nvPr>
        </p:nvSpPr>
        <p:spPr>
          <a:xfrm>
            <a:off x="1143224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7" name="Google Shape;237;p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3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5" name="Google Shape;255;p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4" name="Google Shape;264;p15:notes"/>
          <p:cNvSpPr/>
          <p:nvPr>
            <p:ph idx="2" type="sldImg"/>
          </p:nvPr>
        </p:nvSpPr>
        <p:spPr>
          <a:xfrm>
            <a:off x="1143224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1" name="Google Shape;271;p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2" name="Google Shape;282;p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1" name="Google Shape;291;p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9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0" name="Google Shape;160;p2:notes"/>
          <p:cNvSpPr/>
          <p:nvPr>
            <p:ph idx="2" type="sldImg"/>
          </p:nvPr>
        </p:nvSpPr>
        <p:spPr>
          <a:xfrm>
            <a:off x="1143224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0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2" name="Google Shape;172;p3:notes"/>
          <p:cNvSpPr/>
          <p:nvPr>
            <p:ph idx="2" type="sldImg"/>
          </p:nvPr>
        </p:nvSpPr>
        <p:spPr>
          <a:xfrm>
            <a:off x="1143224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9" name="Google Shape;179;p4:notes"/>
          <p:cNvSpPr/>
          <p:nvPr>
            <p:ph idx="2" type="sldImg"/>
          </p:nvPr>
        </p:nvSpPr>
        <p:spPr>
          <a:xfrm>
            <a:off x="1143224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6" name="Google Shape;186;p5:notes"/>
          <p:cNvSpPr/>
          <p:nvPr>
            <p:ph idx="2" type="sldImg"/>
          </p:nvPr>
        </p:nvSpPr>
        <p:spPr>
          <a:xfrm>
            <a:off x="1143224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3" name="Google Shape;193;p6:notes"/>
          <p:cNvSpPr/>
          <p:nvPr>
            <p:ph idx="2" type="sldImg"/>
          </p:nvPr>
        </p:nvSpPr>
        <p:spPr>
          <a:xfrm>
            <a:off x="1143224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0" name="Google Shape;200;p7:notes"/>
          <p:cNvSpPr/>
          <p:nvPr>
            <p:ph idx="2" type="sldImg"/>
          </p:nvPr>
        </p:nvSpPr>
        <p:spPr>
          <a:xfrm>
            <a:off x="1143224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7" name="Google Shape;207;p8:notes"/>
          <p:cNvSpPr/>
          <p:nvPr>
            <p:ph idx="2" type="sldImg"/>
          </p:nvPr>
        </p:nvSpPr>
        <p:spPr>
          <a:xfrm>
            <a:off x="1143224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6" name="Google Shape;216;p9:notes"/>
          <p:cNvSpPr/>
          <p:nvPr>
            <p:ph idx="2" type="sldImg"/>
          </p:nvPr>
        </p:nvSpPr>
        <p:spPr>
          <a:xfrm>
            <a:off x="1143224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2" name="Google Shape;52;p12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omine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0" type="dt"/>
          </p:nvPr>
        </p:nvSpPr>
        <p:spPr>
          <a:xfrm>
            <a:off x="6400800" y="6356351"/>
            <a:ext cx="2289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11" type="ftr"/>
          </p:nvPr>
        </p:nvSpPr>
        <p:spPr>
          <a:xfrm>
            <a:off x="2898648" y="6356351"/>
            <a:ext cx="3505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2" type="sldNum"/>
          </p:nvPr>
        </p:nvSpPr>
        <p:spPr>
          <a:xfrm>
            <a:off x="612648" y="6356351"/>
            <a:ext cx="1981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8890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8890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8890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8890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8890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8890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8890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8890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8890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t/>
            </a:r>
            <a:endParaRPr/>
          </a:p>
          <a:p>
            <a:pPr indent="-88900" lvl="1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t/>
            </a:r>
            <a:endParaRPr/>
          </a:p>
          <a:p>
            <a:pPr indent="-88900" lvl="2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r>
              <a:t/>
            </a:r>
            <a:endParaRPr/>
          </a:p>
          <a:p>
            <a:pPr indent="-88900" lvl="3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t/>
            </a:r>
            <a:endParaRPr/>
          </a:p>
          <a:p>
            <a:pPr indent="-88900" lvl="4" marL="1828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t/>
            </a:r>
            <a:endParaRPr/>
          </a:p>
          <a:p>
            <a:pPr indent="-88900" lvl="5" marL="22860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r>
              <a:t/>
            </a:r>
            <a:endParaRPr/>
          </a:p>
          <a:p>
            <a:pPr indent="-88900" lvl="6" marL="2743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t/>
            </a:r>
            <a:endParaRPr/>
          </a:p>
          <a:p>
            <a:pPr indent="-88900" lvl="7" marL="3200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t/>
            </a:r>
            <a:endParaRPr/>
          </a:p>
          <a:p>
            <a:pPr indent="-88900" lvl="8" marL="3657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r>
              <a:t/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457200" y="1219200"/>
            <a:ext cx="8229600" cy="49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bin"/>
              <a:buChar char=""/>
              <a:defRPr/>
            </a:lvl1pPr>
            <a:lvl2pPr indent="-3175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bin"/>
              <a:buChar char=""/>
              <a:defRPr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BBBBBB"/>
              </a:buClr>
              <a:buSzPts val="1400"/>
              <a:buFont typeface="Cabin"/>
              <a:buChar char="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A2B4"/>
              </a:buClr>
              <a:buSzPts val="1400"/>
              <a:buFont typeface="Cabin"/>
              <a:buChar char="◻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bin"/>
              <a:buChar char="◻"/>
              <a:defRPr/>
            </a:lvl5pPr>
            <a:lvl6pPr indent="-3175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CA2B4"/>
              </a:buClr>
              <a:buSzPts val="1400"/>
              <a:buFont typeface="Cabin"/>
              <a:buChar char=""/>
              <a:defRPr/>
            </a:lvl6pPr>
            <a:lvl7pPr indent="-3175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646D8F"/>
              </a:buClr>
              <a:buSzPts val="1400"/>
              <a:buFont typeface="Cabin"/>
              <a:buChar char=""/>
              <a:defRPr/>
            </a:lvl7pPr>
            <a:lvl8pPr indent="-3175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BBBBBB"/>
              </a:buClr>
              <a:buSzPts val="1400"/>
              <a:buFont typeface="Cabin"/>
              <a:buChar char=""/>
              <a:defRPr/>
            </a:lvl8pPr>
            <a:lvl9pPr indent="-31750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1400"/>
              <a:buFont typeface="Cabin"/>
              <a:buChar char="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ctrTitle"/>
          </p:nvPr>
        </p:nvSpPr>
        <p:spPr>
          <a:xfrm>
            <a:off x="1219200" y="38862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mine"/>
              <a:buNone/>
              <a:defRPr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" type="subTitle"/>
          </p:nvPr>
        </p:nvSpPr>
        <p:spPr>
          <a:xfrm>
            <a:off x="1219200" y="5124451"/>
            <a:ext cx="6858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Domine"/>
              <a:buNone/>
              <a:defRPr/>
            </a:lvl1pPr>
            <a:lvl2pPr lvl="1" marR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bin"/>
              <a:buNone/>
              <a:defRPr/>
            </a:lvl2pPr>
            <a:lvl3pPr lvl="2" marR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BBBBBB"/>
              </a:buClr>
              <a:buSzPts val="1400"/>
              <a:buFont typeface="Cabin"/>
              <a:buNone/>
              <a:defRPr/>
            </a:lvl3pPr>
            <a:lvl4pPr lvl="3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A2B4"/>
              </a:buClr>
              <a:buSzPts val="1400"/>
              <a:buFont typeface="Cabin"/>
              <a:buNone/>
              <a:defRPr/>
            </a:lvl4pPr>
            <a:lvl5pPr lvl="4" marR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bin"/>
              <a:buNone/>
              <a:defRPr/>
            </a:lvl5pPr>
            <a:lvl6pPr lvl="5" marR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CA2B4"/>
              </a:buClr>
              <a:buSzPts val="1400"/>
              <a:buFont typeface="Cabin"/>
              <a:buNone/>
              <a:defRPr/>
            </a:lvl6pPr>
            <a:lvl7pPr lvl="6" marR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646D8F"/>
              </a:buClr>
              <a:buSzPts val="1400"/>
              <a:buFont typeface="Cabin"/>
              <a:buNone/>
              <a:defRPr/>
            </a:lvl7pPr>
            <a:lvl8pPr lvl="7" marR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BBBBBB"/>
              </a:buClr>
              <a:buSzPts val="1400"/>
              <a:buFont typeface="Cabin"/>
              <a:buNone/>
              <a:defRPr/>
            </a:lvl8pPr>
            <a:lvl9pPr lvl="8" marR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1400"/>
              <a:buFont typeface="Cabin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0" type="dt"/>
          </p:nvPr>
        </p:nvSpPr>
        <p:spPr>
          <a:xfrm>
            <a:off x="6400800" y="6355080"/>
            <a:ext cx="2286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1" type="ftr"/>
          </p:nvPr>
        </p:nvSpPr>
        <p:spPr>
          <a:xfrm>
            <a:off x="2898648" y="6355080"/>
            <a:ext cx="34746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2" type="sldNum"/>
          </p:nvPr>
        </p:nvSpPr>
        <p:spPr>
          <a:xfrm>
            <a:off x="1216152" y="6355080"/>
            <a:ext cx="1219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8890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8890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8890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8890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8890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8890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8890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8890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8890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t/>
            </a:r>
            <a:endParaRPr/>
          </a:p>
          <a:p>
            <a:pPr indent="-88900" lvl="1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t/>
            </a:r>
            <a:endParaRPr/>
          </a:p>
          <a:p>
            <a:pPr indent="-88900" lvl="2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r>
              <a:t/>
            </a:r>
            <a:endParaRPr/>
          </a:p>
          <a:p>
            <a:pPr indent="-88900" lvl="3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t/>
            </a:r>
            <a:endParaRPr/>
          </a:p>
          <a:p>
            <a:pPr indent="-88900" lvl="4" marL="1828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t/>
            </a:r>
            <a:endParaRPr/>
          </a:p>
          <a:p>
            <a:pPr indent="-88900" lvl="5" marL="22860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r>
              <a:t/>
            </a:r>
            <a:endParaRPr/>
          </a:p>
          <a:p>
            <a:pPr indent="-88900" lvl="6" marL="2743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t/>
            </a:r>
            <a:endParaRPr/>
          </a:p>
          <a:p>
            <a:pPr indent="-88900" lvl="7" marL="3200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t/>
            </a:r>
            <a:endParaRPr/>
          </a:p>
          <a:p>
            <a:pPr indent="-88900" lvl="8" marL="3657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r>
              <a:t/>
            </a:r>
            <a:endParaRPr/>
          </a:p>
        </p:txBody>
      </p:sp>
      <p:sp>
        <p:nvSpPr>
          <p:cNvPr id="77" name="Google Shape;77;p16"/>
          <p:cNvSpPr/>
          <p:nvPr/>
        </p:nvSpPr>
        <p:spPr>
          <a:xfrm>
            <a:off x="904875" y="3648075"/>
            <a:ext cx="7315200" cy="1280100"/>
          </a:xfrm>
          <a:prstGeom prst="rect">
            <a:avLst/>
          </a:prstGeom>
          <a:noFill/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8" name="Google Shape;78;p16"/>
          <p:cNvSpPr/>
          <p:nvPr/>
        </p:nvSpPr>
        <p:spPr>
          <a:xfrm>
            <a:off x="914400" y="5048251"/>
            <a:ext cx="7315200" cy="685800"/>
          </a:xfrm>
          <a:prstGeom prst="rect">
            <a:avLst/>
          </a:prstGeom>
          <a:noFill/>
          <a:ln cap="rnd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9" name="Google Shape;79;p16"/>
          <p:cNvSpPr/>
          <p:nvPr/>
        </p:nvSpPr>
        <p:spPr>
          <a:xfrm>
            <a:off x="904875" y="3648075"/>
            <a:ext cx="228600" cy="128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0" name="Google Shape;80;p16"/>
          <p:cNvSpPr/>
          <p:nvPr/>
        </p:nvSpPr>
        <p:spPr>
          <a:xfrm>
            <a:off x="914400" y="5048251"/>
            <a:ext cx="228600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solidFill>
          <a:schemeClr val="dk2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1219200" y="2971800"/>
            <a:ext cx="68580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omine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1295400" y="4267200"/>
            <a:ext cx="6781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bin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bin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bin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bin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bin"/>
              <a:buNone/>
              <a:defRPr/>
            </a:lvl5pPr>
            <a:lvl6pPr indent="-3175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"/>
              <a:defRPr/>
            </a:lvl6pPr>
            <a:lvl7pPr indent="-3175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"/>
              <a:defRPr/>
            </a:lvl7pPr>
            <a:lvl8pPr indent="-3175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"/>
              <a:defRPr/>
            </a:lvl8pPr>
            <a:lvl9pPr indent="-31750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"/>
              <a:defRPr/>
            </a:lvl9pPr>
          </a:lstStyle>
          <a:p/>
        </p:txBody>
      </p:sp>
      <p:sp>
        <p:nvSpPr>
          <p:cNvPr id="84" name="Google Shape;84;p17"/>
          <p:cNvSpPr txBox="1"/>
          <p:nvPr>
            <p:ph idx="10" type="dt"/>
          </p:nvPr>
        </p:nvSpPr>
        <p:spPr>
          <a:xfrm>
            <a:off x="6400800" y="6355080"/>
            <a:ext cx="2286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17"/>
          <p:cNvSpPr txBox="1"/>
          <p:nvPr>
            <p:ph idx="11" type="ftr"/>
          </p:nvPr>
        </p:nvSpPr>
        <p:spPr>
          <a:xfrm>
            <a:off x="2898648" y="6355080"/>
            <a:ext cx="34746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6" name="Google Shape;86;p17"/>
          <p:cNvSpPr txBox="1"/>
          <p:nvPr>
            <p:ph idx="12" type="sldNum"/>
          </p:nvPr>
        </p:nvSpPr>
        <p:spPr>
          <a:xfrm>
            <a:off x="1069848" y="6355080"/>
            <a:ext cx="1521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8890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8890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8890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8890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8890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8890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8890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8890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8890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t/>
            </a:r>
            <a:endParaRPr/>
          </a:p>
          <a:p>
            <a:pPr indent="-88900" lvl="1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t/>
            </a:r>
            <a:endParaRPr/>
          </a:p>
          <a:p>
            <a:pPr indent="-88900" lvl="2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r>
              <a:t/>
            </a:r>
            <a:endParaRPr/>
          </a:p>
          <a:p>
            <a:pPr indent="-88900" lvl="3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t/>
            </a:r>
            <a:endParaRPr/>
          </a:p>
          <a:p>
            <a:pPr indent="-88900" lvl="4" marL="1828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t/>
            </a:r>
            <a:endParaRPr/>
          </a:p>
          <a:p>
            <a:pPr indent="-88900" lvl="5" marL="22860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r>
              <a:t/>
            </a:r>
            <a:endParaRPr/>
          </a:p>
          <a:p>
            <a:pPr indent="-88900" lvl="6" marL="2743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t/>
            </a:r>
            <a:endParaRPr/>
          </a:p>
          <a:p>
            <a:pPr indent="-88900" lvl="7" marL="3200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t/>
            </a:r>
            <a:endParaRPr/>
          </a:p>
          <a:p>
            <a:pPr indent="-88900" lvl="8" marL="3657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r>
              <a:t/>
            </a:r>
            <a:endParaRPr/>
          </a:p>
        </p:txBody>
      </p:sp>
      <p:sp>
        <p:nvSpPr>
          <p:cNvPr id="87" name="Google Shape;87;p17"/>
          <p:cNvSpPr/>
          <p:nvPr/>
        </p:nvSpPr>
        <p:spPr>
          <a:xfrm>
            <a:off x="914400" y="2819400"/>
            <a:ext cx="7315200" cy="1280100"/>
          </a:xfrm>
          <a:prstGeom prst="rect">
            <a:avLst/>
          </a:prstGeom>
          <a:noFill/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8" name="Google Shape;88;p17"/>
          <p:cNvSpPr/>
          <p:nvPr/>
        </p:nvSpPr>
        <p:spPr>
          <a:xfrm>
            <a:off x="914400" y="2819400"/>
            <a:ext cx="228600" cy="128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omine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1" name="Google Shape;91;p18"/>
          <p:cNvSpPr txBox="1"/>
          <p:nvPr>
            <p:ph idx="10" type="dt"/>
          </p:nvPr>
        </p:nvSpPr>
        <p:spPr>
          <a:xfrm>
            <a:off x="6400800" y="6356351"/>
            <a:ext cx="2289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18"/>
          <p:cNvSpPr txBox="1"/>
          <p:nvPr>
            <p:ph idx="11" type="ftr"/>
          </p:nvPr>
        </p:nvSpPr>
        <p:spPr>
          <a:xfrm>
            <a:off x="2898648" y="6356351"/>
            <a:ext cx="3505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3" name="Google Shape;93;p18"/>
          <p:cNvSpPr txBox="1"/>
          <p:nvPr>
            <p:ph idx="12" type="sldNum"/>
          </p:nvPr>
        </p:nvSpPr>
        <p:spPr>
          <a:xfrm>
            <a:off x="612648" y="6356351"/>
            <a:ext cx="1981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8890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8890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8890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8890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8890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8890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8890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8890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8890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t/>
            </a:r>
            <a:endParaRPr/>
          </a:p>
          <a:p>
            <a:pPr indent="-88900" lvl="1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t/>
            </a:r>
            <a:endParaRPr/>
          </a:p>
          <a:p>
            <a:pPr indent="-88900" lvl="2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r>
              <a:t/>
            </a:r>
            <a:endParaRPr/>
          </a:p>
          <a:p>
            <a:pPr indent="-88900" lvl="3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t/>
            </a:r>
            <a:endParaRPr/>
          </a:p>
          <a:p>
            <a:pPr indent="-88900" lvl="4" marL="1828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t/>
            </a:r>
            <a:endParaRPr/>
          </a:p>
          <a:p>
            <a:pPr indent="-88900" lvl="5" marL="22860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r>
              <a:t/>
            </a:r>
            <a:endParaRPr/>
          </a:p>
          <a:p>
            <a:pPr indent="-88900" lvl="6" marL="2743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t/>
            </a:r>
            <a:endParaRPr/>
          </a:p>
          <a:p>
            <a:pPr indent="-88900" lvl="7" marL="3200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t/>
            </a:r>
            <a:endParaRPr/>
          </a:p>
          <a:p>
            <a:pPr indent="-88900" lvl="8" marL="3657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r>
              <a:t/>
            </a:r>
            <a:endParaRPr/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457200" y="1219200"/>
            <a:ext cx="4041600" cy="49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bin"/>
              <a:buChar char=""/>
              <a:defRPr/>
            </a:lvl1pPr>
            <a:lvl2pPr indent="-3175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bin"/>
              <a:buChar char=""/>
              <a:defRPr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BBBBBB"/>
              </a:buClr>
              <a:buSzPts val="1400"/>
              <a:buFont typeface="Cabin"/>
              <a:buChar char="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A2B4"/>
              </a:buClr>
              <a:buSzPts val="1400"/>
              <a:buFont typeface="Cabin"/>
              <a:buChar char="◻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bin"/>
              <a:buChar char="◻"/>
              <a:defRPr/>
            </a:lvl5pPr>
            <a:lvl6pPr indent="-3175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CA2B4"/>
              </a:buClr>
              <a:buSzPts val="1400"/>
              <a:buFont typeface="Cabin"/>
              <a:buChar char=""/>
              <a:defRPr/>
            </a:lvl6pPr>
            <a:lvl7pPr indent="-3175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646D8F"/>
              </a:buClr>
              <a:buSzPts val="1400"/>
              <a:buFont typeface="Cabin"/>
              <a:buChar char=""/>
              <a:defRPr/>
            </a:lvl7pPr>
            <a:lvl8pPr indent="-3175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BBBBBB"/>
              </a:buClr>
              <a:buSzPts val="1400"/>
              <a:buFont typeface="Cabin"/>
              <a:buChar char=""/>
              <a:defRPr/>
            </a:lvl8pPr>
            <a:lvl9pPr indent="-31750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1400"/>
              <a:buFont typeface="Cabin"/>
              <a:buChar char=""/>
              <a:defRPr/>
            </a:lvl9pPr>
          </a:lstStyle>
          <a:p/>
        </p:txBody>
      </p:sp>
      <p:sp>
        <p:nvSpPr>
          <p:cNvPr id="95" name="Google Shape;95;p18"/>
          <p:cNvSpPr txBox="1"/>
          <p:nvPr>
            <p:ph idx="2" type="body"/>
          </p:nvPr>
        </p:nvSpPr>
        <p:spPr>
          <a:xfrm>
            <a:off x="4632198" y="1216152"/>
            <a:ext cx="4041600" cy="49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bin"/>
              <a:buChar char=""/>
              <a:defRPr/>
            </a:lvl1pPr>
            <a:lvl2pPr indent="-3175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bin"/>
              <a:buChar char=""/>
              <a:defRPr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BBBBBB"/>
              </a:buClr>
              <a:buSzPts val="1400"/>
              <a:buFont typeface="Cabin"/>
              <a:buChar char="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A2B4"/>
              </a:buClr>
              <a:buSzPts val="1400"/>
              <a:buFont typeface="Cabin"/>
              <a:buChar char="◻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bin"/>
              <a:buChar char="◻"/>
              <a:defRPr/>
            </a:lvl5pPr>
            <a:lvl6pPr indent="-3175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CA2B4"/>
              </a:buClr>
              <a:buSzPts val="1400"/>
              <a:buFont typeface="Cabin"/>
              <a:buChar char=""/>
              <a:defRPr/>
            </a:lvl6pPr>
            <a:lvl7pPr indent="-3175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646D8F"/>
              </a:buClr>
              <a:buSzPts val="1400"/>
              <a:buFont typeface="Cabin"/>
              <a:buChar char=""/>
              <a:defRPr/>
            </a:lvl7pPr>
            <a:lvl8pPr indent="-3175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BBBBBB"/>
              </a:buClr>
              <a:buSzPts val="1400"/>
              <a:buFont typeface="Cabin"/>
              <a:buChar char=""/>
              <a:defRPr/>
            </a:lvl8pPr>
            <a:lvl9pPr indent="-31750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1400"/>
              <a:buFont typeface="Cabin"/>
              <a:buChar char="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457200" y="1285875"/>
            <a:ext cx="40401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bin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Cabin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Cabin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Cabin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Cabin"/>
              <a:buNone/>
              <a:defRPr/>
            </a:lvl5pPr>
            <a:lvl6pPr indent="-3175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"/>
              <a:defRPr/>
            </a:lvl6pPr>
            <a:lvl7pPr indent="-3175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"/>
              <a:defRPr/>
            </a:lvl7pPr>
            <a:lvl8pPr indent="-3175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"/>
              <a:defRPr/>
            </a:lvl8pPr>
            <a:lvl9pPr indent="-31750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"/>
              <a:defRPr/>
            </a:lvl9pPr>
          </a:lstStyle>
          <a:p/>
        </p:txBody>
      </p:sp>
      <p:sp>
        <p:nvSpPr>
          <p:cNvPr id="99" name="Google Shape;99;p19"/>
          <p:cNvSpPr txBox="1"/>
          <p:nvPr>
            <p:ph idx="2" type="body"/>
          </p:nvPr>
        </p:nvSpPr>
        <p:spPr>
          <a:xfrm>
            <a:off x="4648200" y="1295400"/>
            <a:ext cx="4041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bin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Cabin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Cabin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Cabin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Cabin"/>
              <a:buNone/>
              <a:defRPr/>
            </a:lvl5pPr>
            <a:lvl6pPr indent="-3175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"/>
              <a:defRPr/>
            </a:lvl6pPr>
            <a:lvl7pPr indent="-3175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"/>
              <a:defRPr/>
            </a:lvl7pPr>
            <a:lvl8pPr indent="-3175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"/>
              <a:defRPr/>
            </a:lvl8pPr>
            <a:lvl9pPr indent="-31750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"/>
              <a:defRPr/>
            </a:lvl9pPr>
          </a:lstStyle>
          <a:p/>
        </p:txBody>
      </p:sp>
      <p:sp>
        <p:nvSpPr>
          <p:cNvPr id="100" name="Google Shape;100;p19"/>
          <p:cNvSpPr txBox="1"/>
          <p:nvPr>
            <p:ph idx="10" type="dt"/>
          </p:nvPr>
        </p:nvSpPr>
        <p:spPr>
          <a:xfrm>
            <a:off x="6400800" y="6356351"/>
            <a:ext cx="2289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1" name="Google Shape;101;p19"/>
          <p:cNvSpPr txBox="1"/>
          <p:nvPr>
            <p:ph idx="11" type="ftr"/>
          </p:nvPr>
        </p:nvSpPr>
        <p:spPr>
          <a:xfrm>
            <a:off x="2898648" y="6356351"/>
            <a:ext cx="3505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2" name="Google Shape;102;p19"/>
          <p:cNvSpPr txBox="1"/>
          <p:nvPr>
            <p:ph idx="12" type="sldNum"/>
          </p:nvPr>
        </p:nvSpPr>
        <p:spPr>
          <a:xfrm>
            <a:off x="612648" y="6356351"/>
            <a:ext cx="1981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8890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8890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8890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8890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8890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8890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8890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8890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8890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t/>
            </a:r>
            <a:endParaRPr/>
          </a:p>
          <a:p>
            <a:pPr indent="-88900" lvl="1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t/>
            </a:r>
            <a:endParaRPr/>
          </a:p>
          <a:p>
            <a:pPr indent="-88900" lvl="2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r>
              <a:t/>
            </a:r>
            <a:endParaRPr/>
          </a:p>
          <a:p>
            <a:pPr indent="-88900" lvl="3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t/>
            </a:r>
            <a:endParaRPr/>
          </a:p>
          <a:p>
            <a:pPr indent="-88900" lvl="4" marL="1828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t/>
            </a:r>
            <a:endParaRPr/>
          </a:p>
          <a:p>
            <a:pPr indent="-88900" lvl="5" marL="22860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r>
              <a:t/>
            </a:r>
            <a:endParaRPr/>
          </a:p>
          <a:p>
            <a:pPr indent="-88900" lvl="6" marL="2743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t/>
            </a:r>
            <a:endParaRPr/>
          </a:p>
          <a:p>
            <a:pPr indent="-88900" lvl="7" marL="3200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t/>
            </a:r>
            <a:endParaRPr/>
          </a:p>
          <a:p>
            <a:pPr indent="-88900" lvl="8" marL="3657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r>
              <a:t/>
            </a:r>
            <a:endParaRPr/>
          </a:p>
        </p:txBody>
      </p:sp>
      <p:sp>
        <p:nvSpPr>
          <p:cNvPr id="103" name="Google Shape;103;p19"/>
          <p:cNvSpPr txBox="1"/>
          <p:nvPr>
            <p:ph idx="3" type="body"/>
          </p:nvPr>
        </p:nvSpPr>
        <p:spPr>
          <a:xfrm>
            <a:off x="457200" y="2133600"/>
            <a:ext cx="40386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bin"/>
              <a:buChar char=""/>
              <a:defRPr/>
            </a:lvl1pPr>
            <a:lvl2pPr indent="-3175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bin"/>
              <a:buChar char=""/>
              <a:defRPr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BBBBBB"/>
              </a:buClr>
              <a:buSzPts val="1400"/>
              <a:buFont typeface="Cabin"/>
              <a:buChar char="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A2B4"/>
              </a:buClr>
              <a:buSzPts val="1400"/>
              <a:buFont typeface="Cabin"/>
              <a:buChar char="◻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bin"/>
              <a:buChar char="◻"/>
              <a:defRPr/>
            </a:lvl5pPr>
            <a:lvl6pPr indent="-3175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CA2B4"/>
              </a:buClr>
              <a:buSzPts val="1400"/>
              <a:buFont typeface="Cabin"/>
              <a:buChar char=""/>
              <a:defRPr/>
            </a:lvl6pPr>
            <a:lvl7pPr indent="-3175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646D8F"/>
              </a:buClr>
              <a:buSzPts val="1400"/>
              <a:buFont typeface="Cabin"/>
              <a:buChar char=""/>
              <a:defRPr/>
            </a:lvl7pPr>
            <a:lvl8pPr indent="-3175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BBBBBB"/>
              </a:buClr>
              <a:buSzPts val="1400"/>
              <a:buFont typeface="Cabin"/>
              <a:buChar char=""/>
              <a:defRPr/>
            </a:lvl8pPr>
            <a:lvl9pPr indent="-31750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1400"/>
              <a:buFont typeface="Cabin"/>
              <a:buChar char=""/>
              <a:defRPr/>
            </a:lvl9pPr>
          </a:lstStyle>
          <a:p/>
        </p:txBody>
      </p:sp>
      <p:sp>
        <p:nvSpPr>
          <p:cNvPr id="104" name="Google Shape;104;p19"/>
          <p:cNvSpPr txBox="1"/>
          <p:nvPr>
            <p:ph idx="4" type="body"/>
          </p:nvPr>
        </p:nvSpPr>
        <p:spPr>
          <a:xfrm>
            <a:off x="4648200" y="2133600"/>
            <a:ext cx="40386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bin"/>
              <a:buChar char=""/>
              <a:defRPr/>
            </a:lvl1pPr>
            <a:lvl2pPr indent="-3175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bin"/>
              <a:buChar char=""/>
              <a:defRPr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BBBBBB"/>
              </a:buClr>
              <a:buSzPts val="1400"/>
              <a:buFont typeface="Cabin"/>
              <a:buChar char="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A2B4"/>
              </a:buClr>
              <a:buSzPts val="1400"/>
              <a:buFont typeface="Cabin"/>
              <a:buChar char="◻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bin"/>
              <a:buChar char="◻"/>
              <a:defRPr/>
            </a:lvl5pPr>
            <a:lvl6pPr indent="-3175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CA2B4"/>
              </a:buClr>
              <a:buSzPts val="1400"/>
              <a:buFont typeface="Cabin"/>
              <a:buChar char=""/>
              <a:defRPr/>
            </a:lvl6pPr>
            <a:lvl7pPr indent="-3175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646D8F"/>
              </a:buClr>
              <a:buSzPts val="1400"/>
              <a:buFont typeface="Cabin"/>
              <a:buChar char=""/>
              <a:defRPr/>
            </a:lvl7pPr>
            <a:lvl8pPr indent="-3175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BBBBBB"/>
              </a:buClr>
              <a:buSzPts val="1400"/>
              <a:buFont typeface="Cabin"/>
              <a:buChar char=""/>
              <a:defRPr/>
            </a:lvl8pPr>
            <a:lvl9pPr indent="-31750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1400"/>
              <a:buFont typeface="Cabin"/>
              <a:buChar char="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omine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7" name="Google Shape;107;p20"/>
          <p:cNvSpPr txBox="1"/>
          <p:nvPr>
            <p:ph idx="10" type="dt"/>
          </p:nvPr>
        </p:nvSpPr>
        <p:spPr>
          <a:xfrm>
            <a:off x="6400800" y="6356351"/>
            <a:ext cx="2289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8" name="Google Shape;108;p20"/>
          <p:cNvSpPr txBox="1"/>
          <p:nvPr>
            <p:ph idx="11" type="ftr"/>
          </p:nvPr>
        </p:nvSpPr>
        <p:spPr>
          <a:xfrm>
            <a:off x="2898648" y="6356351"/>
            <a:ext cx="3505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9" name="Google Shape;109;p20"/>
          <p:cNvSpPr txBox="1"/>
          <p:nvPr>
            <p:ph idx="12" type="sldNum"/>
          </p:nvPr>
        </p:nvSpPr>
        <p:spPr>
          <a:xfrm>
            <a:off x="612648" y="6356351"/>
            <a:ext cx="1981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8890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8890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8890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8890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8890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8890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8890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8890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8890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t/>
            </a:r>
            <a:endParaRPr/>
          </a:p>
          <a:p>
            <a:pPr indent="-88900" lvl="1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t/>
            </a:r>
            <a:endParaRPr/>
          </a:p>
          <a:p>
            <a:pPr indent="-88900" lvl="2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r>
              <a:t/>
            </a:r>
            <a:endParaRPr/>
          </a:p>
          <a:p>
            <a:pPr indent="-88900" lvl="3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t/>
            </a:r>
            <a:endParaRPr/>
          </a:p>
          <a:p>
            <a:pPr indent="-88900" lvl="4" marL="1828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t/>
            </a:r>
            <a:endParaRPr/>
          </a:p>
          <a:p>
            <a:pPr indent="-88900" lvl="5" marL="22860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r>
              <a:t/>
            </a:r>
            <a:endParaRPr/>
          </a:p>
          <a:p>
            <a:pPr indent="-88900" lvl="6" marL="2743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t/>
            </a:r>
            <a:endParaRPr/>
          </a:p>
          <a:p>
            <a:pPr indent="-88900" lvl="7" marL="3200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t/>
            </a:r>
            <a:endParaRPr/>
          </a:p>
          <a:p>
            <a:pPr indent="-88900" lvl="8" marL="3657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r>
              <a:t/>
            </a:r>
            <a:endParaRPr/>
          </a:p>
        </p:txBody>
      </p:sp>
      <p:sp>
        <p:nvSpPr>
          <p:cNvPr id="110" name="Google Shape;110;p20"/>
          <p:cNvSpPr/>
          <p:nvPr/>
        </p:nvSpPr>
        <p:spPr>
          <a:xfrm rot="5400000">
            <a:off x="419131" y="6467457"/>
            <a:ext cx="190800" cy="1203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idx="10" type="dt"/>
          </p:nvPr>
        </p:nvSpPr>
        <p:spPr>
          <a:xfrm>
            <a:off x="6400800" y="6356351"/>
            <a:ext cx="2289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3" name="Google Shape;113;p21"/>
          <p:cNvSpPr txBox="1"/>
          <p:nvPr>
            <p:ph idx="11" type="ftr"/>
          </p:nvPr>
        </p:nvSpPr>
        <p:spPr>
          <a:xfrm>
            <a:off x="2898648" y="6356351"/>
            <a:ext cx="3505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4" name="Google Shape;114;p21"/>
          <p:cNvSpPr txBox="1"/>
          <p:nvPr>
            <p:ph idx="12" type="sldNum"/>
          </p:nvPr>
        </p:nvSpPr>
        <p:spPr>
          <a:xfrm>
            <a:off x="612648" y="6356351"/>
            <a:ext cx="1981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8890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8890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8890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8890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8890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8890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8890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8890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8890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t/>
            </a:r>
            <a:endParaRPr/>
          </a:p>
          <a:p>
            <a:pPr indent="-88900" lvl="1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t/>
            </a:r>
            <a:endParaRPr/>
          </a:p>
          <a:p>
            <a:pPr indent="-88900" lvl="2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r>
              <a:t/>
            </a:r>
            <a:endParaRPr/>
          </a:p>
          <a:p>
            <a:pPr indent="-88900" lvl="3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t/>
            </a:r>
            <a:endParaRPr/>
          </a:p>
          <a:p>
            <a:pPr indent="-88900" lvl="4" marL="1828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t/>
            </a:r>
            <a:endParaRPr/>
          </a:p>
          <a:p>
            <a:pPr indent="-88900" lvl="5" marL="22860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r>
              <a:t/>
            </a:r>
            <a:endParaRPr/>
          </a:p>
          <a:p>
            <a:pPr indent="-88900" lvl="6" marL="2743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t/>
            </a:r>
            <a:endParaRPr/>
          </a:p>
          <a:p>
            <a:pPr indent="-88900" lvl="7" marL="3200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t/>
            </a:r>
            <a:endParaRPr/>
          </a:p>
          <a:p>
            <a:pPr indent="-88900" lvl="8" marL="3657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r>
              <a:t/>
            </a:r>
            <a:endParaRPr/>
          </a:p>
        </p:txBody>
      </p:sp>
      <p:cxnSp>
        <p:nvCxnSpPr>
          <p:cNvPr id="115" name="Google Shape;115;p21"/>
          <p:cNvCxnSpPr/>
          <p:nvPr/>
        </p:nvCxnSpPr>
        <p:spPr>
          <a:xfrm>
            <a:off x="457200" y="6353174"/>
            <a:ext cx="8229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16" name="Google Shape;116;p21"/>
          <p:cNvSpPr/>
          <p:nvPr/>
        </p:nvSpPr>
        <p:spPr>
          <a:xfrm rot="5400000">
            <a:off x="419131" y="6467457"/>
            <a:ext cx="190800" cy="1203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57200" y="70408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457200" y="1935480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5445" lvl="0" marL="457200" marR="0" algn="l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21944" lvl="2" marL="1371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1150" lvl="4" marL="22860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0" type="dt"/>
          </p:nvPr>
        </p:nvSpPr>
        <p:spPr>
          <a:xfrm>
            <a:off x="457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1" type="ftr"/>
          </p:nvPr>
        </p:nvSpPr>
        <p:spPr>
          <a:xfrm>
            <a:off x="2667000" y="6356351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7924800" y="6356351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6324600" y="304800"/>
            <a:ext cx="25146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6324600" y="1219200"/>
            <a:ext cx="2514600" cy="48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375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Cabin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Cabin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Cabin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Cabin"/>
              <a:buNone/>
              <a:defRPr/>
            </a:lvl5pPr>
            <a:lvl6pPr indent="-3175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"/>
              <a:defRPr/>
            </a:lvl6pPr>
            <a:lvl7pPr indent="-3175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"/>
              <a:defRPr/>
            </a:lvl7pPr>
            <a:lvl8pPr indent="-3175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"/>
              <a:defRPr/>
            </a:lvl8pPr>
            <a:lvl9pPr indent="-31750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"/>
              <a:defRPr/>
            </a:lvl9pPr>
          </a:lstStyle>
          <a:p/>
        </p:txBody>
      </p:sp>
      <p:sp>
        <p:nvSpPr>
          <p:cNvPr id="120" name="Google Shape;120;p22"/>
          <p:cNvSpPr txBox="1"/>
          <p:nvPr>
            <p:ph idx="10" type="dt"/>
          </p:nvPr>
        </p:nvSpPr>
        <p:spPr>
          <a:xfrm>
            <a:off x="6400800" y="6356351"/>
            <a:ext cx="2289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1" name="Google Shape;121;p22"/>
          <p:cNvSpPr txBox="1"/>
          <p:nvPr>
            <p:ph idx="11" type="ftr"/>
          </p:nvPr>
        </p:nvSpPr>
        <p:spPr>
          <a:xfrm>
            <a:off x="2898648" y="6356351"/>
            <a:ext cx="3505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2" name="Google Shape;122;p22"/>
          <p:cNvSpPr txBox="1"/>
          <p:nvPr>
            <p:ph idx="12" type="sldNum"/>
          </p:nvPr>
        </p:nvSpPr>
        <p:spPr>
          <a:xfrm>
            <a:off x="612648" y="6356351"/>
            <a:ext cx="1981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8890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8890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8890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8890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8890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8890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8890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8890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8890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t/>
            </a:r>
            <a:endParaRPr/>
          </a:p>
          <a:p>
            <a:pPr indent="-88900" lvl="1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t/>
            </a:r>
            <a:endParaRPr/>
          </a:p>
          <a:p>
            <a:pPr indent="-88900" lvl="2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r>
              <a:t/>
            </a:r>
            <a:endParaRPr/>
          </a:p>
          <a:p>
            <a:pPr indent="-88900" lvl="3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t/>
            </a:r>
            <a:endParaRPr/>
          </a:p>
          <a:p>
            <a:pPr indent="-88900" lvl="4" marL="1828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t/>
            </a:r>
            <a:endParaRPr/>
          </a:p>
          <a:p>
            <a:pPr indent="-88900" lvl="5" marL="22860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r>
              <a:t/>
            </a:r>
            <a:endParaRPr/>
          </a:p>
          <a:p>
            <a:pPr indent="-88900" lvl="6" marL="2743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t/>
            </a:r>
            <a:endParaRPr/>
          </a:p>
          <a:p>
            <a:pPr indent="-88900" lvl="7" marL="3200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t/>
            </a:r>
            <a:endParaRPr/>
          </a:p>
          <a:p>
            <a:pPr indent="-88900" lvl="8" marL="3657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r>
              <a:t/>
            </a:r>
            <a:endParaRPr/>
          </a:p>
        </p:txBody>
      </p:sp>
      <p:cxnSp>
        <p:nvCxnSpPr>
          <p:cNvPr id="123" name="Google Shape;123;p22"/>
          <p:cNvCxnSpPr/>
          <p:nvPr/>
        </p:nvCxnSpPr>
        <p:spPr>
          <a:xfrm>
            <a:off x="457200" y="6353174"/>
            <a:ext cx="8229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24" name="Google Shape;124;p22"/>
          <p:cNvCxnSpPr/>
          <p:nvPr/>
        </p:nvCxnSpPr>
        <p:spPr>
          <a:xfrm rot="5400000">
            <a:off x="3160615" y="3324255"/>
            <a:ext cx="60351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25" name="Google Shape;125;p22"/>
          <p:cNvSpPr/>
          <p:nvPr/>
        </p:nvSpPr>
        <p:spPr>
          <a:xfrm rot="5400000">
            <a:off x="419131" y="6467457"/>
            <a:ext cx="190800" cy="1203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26" name="Google Shape;126;p22"/>
          <p:cNvSpPr txBox="1"/>
          <p:nvPr>
            <p:ph idx="2" type="body"/>
          </p:nvPr>
        </p:nvSpPr>
        <p:spPr>
          <a:xfrm>
            <a:off x="304800" y="304800"/>
            <a:ext cx="57150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bin"/>
              <a:buChar char=""/>
              <a:defRPr/>
            </a:lvl1pPr>
            <a:lvl2pPr indent="-3175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bin"/>
              <a:buChar char=""/>
              <a:defRPr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BBBBBB"/>
              </a:buClr>
              <a:buSzPts val="1400"/>
              <a:buFont typeface="Cabin"/>
              <a:buChar char="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A2B4"/>
              </a:buClr>
              <a:buSzPts val="1400"/>
              <a:buFont typeface="Cabin"/>
              <a:buChar char="◻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bin"/>
              <a:buChar char="◻"/>
              <a:defRPr/>
            </a:lvl5pPr>
            <a:lvl6pPr indent="-3175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CA2B4"/>
              </a:buClr>
              <a:buSzPts val="1400"/>
              <a:buFont typeface="Cabin"/>
              <a:buChar char=""/>
              <a:defRPr/>
            </a:lvl6pPr>
            <a:lvl7pPr indent="-3175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646D8F"/>
              </a:buClr>
              <a:buSzPts val="1400"/>
              <a:buFont typeface="Cabin"/>
              <a:buChar char=""/>
              <a:defRPr/>
            </a:lvl7pPr>
            <a:lvl8pPr indent="-3175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BBBBBB"/>
              </a:buClr>
              <a:buSzPts val="1400"/>
              <a:buFont typeface="Cabin"/>
              <a:buChar char=""/>
              <a:defRPr/>
            </a:lvl8pPr>
            <a:lvl9pPr indent="-31750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1400"/>
              <a:buFont typeface="Cabin"/>
              <a:buChar char="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bg>
      <p:bgPr>
        <a:solidFill>
          <a:schemeClr val="dk2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457200" y="500856"/>
            <a:ext cx="8229600" cy="6747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omine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9" name="Google Shape;129;p23"/>
          <p:cNvSpPr/>
          <p:nvPr>
            <p:ph idx="2" type="pic"/>
          </p:nvPr>
        </p:nvSpPr>
        <p:spPr>
          <a:xfrm>
            <a:off x="457200" y="1905000"/>
            <a:ext cx="8229600" cy="42702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130" name="Google Shape;130;p23"/>
          <p:cNvSpPr txBox="1"/>
          <p:nvPr>
            <p:ph idx="1" type="body"/>
          </p:nvPr>
        </p:nvSpPr>
        <p:spPr>
          <a:xfrm>
            <a:off x="457200" y="1219200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Cabin"/>
              <a:buNone/>
              <a:defRPr/>
            </a:lvl1pPr>
            <a:lvl2pPr indent="-3175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"/>
              <a:defRPr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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◻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◻"/>
              <a:defRPr/>
            </a:lvl5pPr>
            <a:lvl6pPr indent="-3175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"/>
              <a:defRPr/>
            </a:lvl6pPr>
            <a:lvl7pPr indent="-3175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"/>
              <a:defRPr/>
            </a:lvl7pPr>
            <a:lvl8pPr indent="-3175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"/>
              <a:defRPr/>
            </a:lvl8pPr>
            <a:lvl9pPr indent="-31750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"/>
              <a:defRPr/>
            </a:lvl9pPr>
          </a:lstStyle>
          <a:p/>
        </p:txBody>
      </p:sp>
      <p:sp>
        <p:nvSpPr>
          <p:cNvPr id="131" name="Google Shape;131;p23"/>
          <p:cNvSpPr txBox="1"/>
          <p:nvPr>
            <p:ph idx="10" type="dt"/>
          </p:nvPr>
        </p:nvSpPr>
        <p:spPr>
          <a:xfrm>
            <a:off x="6400800" y="6356351"/>
            <a:ext cx="2289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2" name="Google Shape;132;p23"/>
          <p:cNvSpPr txBox="1"/>
          <p:nvPr>
            <p:ph idx="11" type="ftr"/>
          </p:nvPr>
        </p:nvSpPr>
        <p:spPr>
          <a:xfrm>
            <a:off x="2898648" y="6356351"/>
            <a:ext cx="3505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3" name="Google Shape;133;p23"/>
          <p:cNvSpPr txBox="1"/>
          <p:nvPr>
            <p:ph idx="12" type="sldNum"/>
          </p:nvPr>
        </p:nvSpPr>
        <p:spPr>
          <a:xfrm>
            <a:off x="612648" y="6356351"/>
            <a:ext cx="1981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8890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8890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8890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8890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8890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8890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8890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8890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8890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t/>
            </a:r>
            <a:endParaRPr/>
          </a:p>
          <a:p>
            <a:pPr indent="-88900" lvl="1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t/>
            </a:r>
            <a:endParaRPr/>
          </a:p>
          <a:p>
            <a:pPr indent="-88900" lvl="2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r>
              <a:t/>
            </a:r>
            <a:endParaRPr/>
          </a:p>
          <a:p>
            <a:pPr indent="-88900" lvl="3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t/>
            </a:r>
            <a:endParaRPr/>
          </a:p>
          <a:p>
            <a:pPr indent="-88900" lvl="4" marL="1828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t/>
            </a:r>
            <a:endParaRPr/>
          </a:p>
          <a:p>
            <a:pPr indent="-88900" lvl="5" marL="22860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r>
              <a:t/>
            </a:r>
            <a:endParaRPr/>
          </a:p>
          <a:p>
            <a:pPr indent="-88900" lvl="6" marL="2743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t/>
            </a:r>
            <a:endParaRPr/>
          </a:p>
          <a:p>
            <a:pPr indent="-88900" lvl="7" marL="3200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t/>
            </a:r>
            <a:endParaRPr/>
          </a:p>
          <a:p>
            <a:pPr indent="-88900" lvl="8" marL="3657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r>
              <a:t/>
            </a:r>
            <a:endParaRPr/>
          </a:p>
        </p:txBody>
      </p:sp>
      <p:cxnSp>
        <p:nvCxnSpPr>
          <p:cNvPr id="134" name="Google Shape;134;p23"/>
          <p:cNvCxnSpPr/>
          <p:nvPr/>
        </p:nvCxnSpPr>
        <p:spPr>
          <a:xfrm>
            <a:off x="457200" y="6353174"/>
            <a:ext cx="8229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35" name="Google Shape;135;p23"/>
          <p:cNvSpPr/>
          <p:nvPr/>
        </p:nvSpPr>
        <p:spPr>
          <a:xfrm rot="5400000">
            <a:off x="419131" y="6467457"/>
            <a:ext cx="190800" cy="1203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36" name="Google Shape;136;p23"/>
          <p:cNvSpPr/>
          <p:nvPr/>
        </p:nvSpPr>
        <p:spPr>
          <a:xfrm>
            <a:off x="457200" y="500856"/>
            <a:ext cx="1830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omine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9" name="Google Shape;139;p24"/>
          <p:cNvSpPr txBox="1"/>
          <p:nvPr>
            <p:ph idx="1" type="body"/>
          </p:nvPr>
        </p:nvSpPr>
        <p:spPr>
          <a:xfrm rot="5400000">
            <a:off x="2116800" y="-440400"/>
            <a:ext cx="49104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bin"/>
              <a:buChar char=""/>
              <a:defRPr/>
            </a:lvl1pPr>
            <a:lvl2pPr indent="-3175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bin"/>
              <a:buChar char=""/>
              <a:defRPr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BBBBBB"/>
              </a:buClr>
              <a:buSzPts val="1400"/>
              <a:buFont typeface="Cabin"/>
              <a:buChar char="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A2B4"/>
              </a:buClr>
              <a:buSzPts val="1400"/>
              <a:buFont typeface="Cabin"/>
              <a:buChar char="◻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bin"/>
              <a:buChar char="◻"/>
              <a:defRPr/>
            </a:lvl5pPr>
            <a:lvl6pPr indent="-3175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CA2B4"/>
              </a:buClr>
              <a:buSzPts val="1400"/>
              <a:buFont typeface="Cabin"/>
              <a:buChar char=""/>
              <a:defRPr/>
            </a:lvl6pPr>
            <a:lvl7pPr indent="-3175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646D8F"/>
              </a:buClr>
              <a:buSzPts val="1400"/>
              <a:buFont typeface="Cabin"/>
              <a:buChar char=""/>
              <a:defRPr/>
            </a:lvl7pPr>
            <a:lvl8pPr indent="-3175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BBBBBB"/>
              </a:buClr>
              <a:buSzPts val="1400"/>
              <a:buFont typeface="Cabin"/>
              <a:buChar char=""/>
              <a:defRPr/>
            </a:lvl8pPr>
            <a:lvl9pPr indent="-31750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1400"/>
              <a:buFont typeface="Cabin"/>
              <a:buChar char=""/>
              <a:defRPr/>
            </a:lvl9pPr>
          </a:lstStyle>
          <a:p/>
        </p:txBody>
      </p:sp>
      <p:sp>
        <p:nvSpPr>
          <p:cNvPr id="140" name="Google Shape;140;p24"/>
          <p:cNvSpPr txBox="1"/>
          <p:nvPr>
            <p:ph idx="10" type="dt"/>
          </p:nvPr>
        </p:nvSpPr>
        <p:spPr>
          <a:xfrm>
            <a:off x="6400800" y="6356351"/>
            <a:ext cx="2289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1" name="Google Shape;141;p24"/>
          <p:cNvSpPr txBox="1"/>
          <p:nvPr>
            <p:ph idx="11" type="ftr"/>
          </p:nvPr>
        </p:nvSpPr>
        <p:spPr>
          <a:xfrm>
            <a:off x="2898648" y="6356351"/>
            <a:ext cx="3505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2" name="Google Shape;142;p24"/>
          <p:cNvSpPr txBox="1"/>
          <p:nvPr>
            <p:ph idx="12" type="sldNum"/>
          </p:nvPr>
        </p:nvSpPr>
        <p:spPr>
          <a:xfrm>
            <a:off x="612648" y="6356351"/>
            <a:ext cx="1981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8890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8890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8890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8890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8890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8890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8890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8890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8890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t/>
            </a:r>
            <a:endParaRPr/>
          </a:p>
          <a:p>
            <a:pPr indent="-88900" lvl="1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t/>
            </a:r>
            <a:endParaRPr/>
          </a:p>
          <a:p>
            <a:pPr indent="-88900" lvl="2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r>
              <a:t/>
            </a:r>
            <a:endParaRPr/>
          </a:p>
          <a:p>
            <a:pPr indent="-88900" lvl="3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t/>
            </a:r>
            <a:endParaRPr/>
          </a:p>
          <a:p>
            <a:pPr indent="-88900" lvl="4" marL="1828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t/>
            </a:r>
            <a:endParaRPr/>
          </a:p>
          <a:p>
            <a:pPr indent="-88900" lvl="5" marL="22860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r>
              <a:t/>
            </a:r>
            <a:endParaRPr/>
          </a:p>
          <a:p>
            <a:pPr indent="-88900" lvl="6" marL="2743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t/>
            </a:r>
            <a:endParaRPr/>
          </a:p>
          <a:p>
            <a:pPr indent="-88900" lvl="7" marL="3200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t/>
            </a:r>
            <a:endParaRPr/>
          </a:p>
          <a:p>
            <a:pPr indent="-88900" lvl="8" marL="3657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/>
          <p:nvPr>
            <p:ph type="title"/>
          </p:nvPr>
        </p:nvSpPr>
        <p:spPr>
          <a:xfrm rot="5400000">
            <a:off x="4732350" y="2171687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omine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5" name="Google Shape;145;p25"/>
          <p:cNvSpPr txBox="1"/>
          <p:nvPr>
            <p:ph idx="1" type="body"/>
          </p:nvPr>
        </p:nvSpPr>
        <p:spPr>
          <a:xfrm rot="5400000">
            <a:off x="541350" y="190489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bin"/>
              <a:buChar char=""/>
              <a:defRPr/>
            </a:lvl1pPr>
            <a:lvl2pPr indent="-3175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bin"/>
              <a:buChar char=""/>
              <a:defRPr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BBBBBB"/>
              </a:buClr>
              <a:buSzPts val="1400"/>
              <a:buFont typeface="Cabin"/>
              <a:buChar char="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A2B4"/>
              </a:buClr>
              <a:buSzPts val="1400"/>
              <a:buFont typeface="Cabin"/>
              <a:buChar char="◻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bin"/>
              <a:buChar char="◻"/>
              <a:defRPr/>
            </a:lvl5pPr>
            <a:lvl6pPr indent="-3175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CA2B4"/>
              </a:buClr>
              <a:buSzPts val="1400"/>
              <a:buFont typeface="Cabin"/>
              <a:buChar char=""/>
              <a:defRPr/>
            </a:lvl6pPr>
            <a:lvl7pPr indent="-3175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646D8F"/>
              </a:buClr>
              <a:buSzPts val="1400"/>
              <a:buFont typeface="Cabin"/>
              <a:buChar char=""/>
              <a:defRPr/>
            </a:lvl7pPr>
            <a:lvl8pPr indent="-3175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BBBBBB"/>
              </a:buClr>
              <a:buSzPts val="1400"/>
              <a:buFont typeface="Cabin"/>
              <a:buChar char=""/>
              <a:defRPr/>
            </a:lvl8pPr>
            <a:lvl9pPr indent="-31750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1400"/>
              <a:buFont typeface="Cabin"/>
              <a:buChar char=""/>
              <a:defRPr/>
            </a:lvl9pPr>
          </a:lstStyle>
          <a:p/>
        </p:txBody>
      </p:sp>
      <p:sp>
        <p:nvSpPr>
          <p:cNvPr id="146" name="Google Shape;146;p25"/>
          <p:cNvSpPr txBox="1"/>
          <p:nvPr>
            <p:ph idx="10" type="dt"/>
          </p:nvPr>
        </p:nvSpPr>
        <p:spPr>
          <a:xfrm>
            <a:off x="6400800" y="6356351"/>
            <a:ext cx="2289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7" name="Google Shape;147;p25"/>
          <p:cNvSpPr txBox="1"/>
          <p:nvPr>
            <p:ph idx="11" type="ftr"/>
          </p:nvPr>
        </p:nvSpPr>
        <p:spPr>
          <a:xfrm>
            <a:off x="2898648" y="6356351"/>
            <a:ext cx="3505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8" name="Google Shape;148;p25"/>
          <p:cNvSpPr txBox="1"/>
          <p:nvPr>
            <p:ph idx="12" type="sldNum"/>
          </p:nvPr>
        </p:nvSpPr>
        <p:spPr>
          <a:xfrm>
            <a:off x="612648" y="6356351"/>
            <a:ext cx="1981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8890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8890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8890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8890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8890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8890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8890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8890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8890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t/>
            </a:r>
            <a:endParaRPr/>
          </a:p>
          <a:p>
            <a:pPr indent="-88900" lvl="1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t/>
            </a:r>
            <a:endParaRPr/>
          </a:p>
          <a:p>
            <a:pPr indent="-88900" lvl="2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r>
              <a:t/>
            </a:r>
            <a:endParaRPr/>
          </a:p>
          <a:p>
            <a:pPr indent="-88900" lvl="3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t/>
            </a:r>
            <a:endParaRPr/>
          </a:p>
          <a:p>
            <a:pPr indent="-88900" lvl="4" marL="1828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t/>
            </a:r>
            <a:endParaRPr/>
          </a:p>
          <a:p>
            <a:pPr indent="-88900" lvl="5" marL="22860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r>
              <a:t/>
            </a:r>
            <a:endParaRPr/>
          </a:p>
          <a:p>
            <a:pPr indent="-88900" lvl="6" marL="2743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t/>
            </a:r>
            <a:endParaRPr/>
          </a:p>
          <a:p>
            <a:pPr indent="-88900" lvl="7" marL="3200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t/>
            </a:r>
            <a:endParaRPr/>
          </a:p>
          <a:p>
            <a:pPr indent="-88900" lvl="8" marL="3657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r>
              <a:t/>
            </a:r>
            <a:endParaRPr/>
          </a:p>
        </p:txBody>
      </p:sp>
      <p:cxnSp>
        <p:nvCxnSpPr>
          <p:cNvPr id="149" name="Google Shape;149;p25"/>
          <p:cNvCxnSpPr/>
          <p:nvPr/>
        </p:nvCxnSpPr>
        <p:spPr>
          <a:xfrm>
            <a:off x="457200" y="6353174"/>
            <a:ext cx="8229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50" name="Google Shape;150;p25"/>
          <p:cNvSpPr/>
          <p:nvPr/>
        </p:nvSpPr>
        <p:spPr>
          <a:xfrm rot="5400000">
            <a:off x="419131" y="6467457"/>
            <a:ext cx="190800" cy="1203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151" name="Google Shape;151;p25"/>
          <p:cNvCxnSpPr/>
          <p:nvPr/>
        </p:nvCxnSpPr>
        <p:spPr>
          <a:xfrm rot="5400000">
            <a:off x="3629637" y="3201922"/>
            <a:ext cx="58521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3" name="Google Shape;23;p4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" name="Google Shape;39;p8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9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omine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457200" y="1219200"/>
            <a:ext cx="8229600" cy="49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bin"/>
              <a:buChar char="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bin"/>
              <a:buChar char="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BBBBBB"/>
              </a:buClr>
              <a:buSzPts val="1400"/>
              <a:buFont typeface="Cabin"/>
              <a:buChar char="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A2B4"/>
              </a:buClr>
              <a:buSzPts val="1400"/>
              <a:buFont typeface="Cabin"/>
              <a:buChar char="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bin"/>
              <a:buChar char="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CA2B4"/>
              </a:buClr>
              <a:buSzPts val="1400"/>
              <a:buFont typeface="Cabin"/>
              <a:buChar char="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646D8F"/>
              </a:buClr>
              <a:buSzPts val="1400"/>
              <a:buFont typeface="Cabin"/>
              <a:buChar char="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BBBBBB"/>
              </a:buClr>
              <a:buSzPts val="1400"/>
              <a:buFont typeface="Cabin"/>
              <a:buChar char="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1400"/>
              <a:buFont typeface="Cabin"/>
              <a:buChar char="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400800" y="6356351"/>
            <a:ext cx="2289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2898648" y="6356351"/>
            <a:ext cx="3505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12648" y="6356351"/>
            <a:ext cx="1981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8890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8890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8890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8890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8890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8890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8890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8890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t/>
            </a:r>
            <a:endParaRPr/>
          </a:p>
          <a:p>
            <a:pPr indent="-88900" lvl="1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t/>
            </a:r>
            <a:endParaRPr/>
          </a:p>
          <a:p>
            <a:pPr indent="-88900" lvl="2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r>
              <a:t/>
            </a:r>
            <a:endParaRPr/>
          </a:p>
          <a:p>
            <a:pPr indent="-88900" lvl="3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t/>
            </a:r>
            <a:endParaRPr/>
          </a:p>
          <a:p>
            <a:pPr indent="-88900" lvl="4" marL="1828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t/>
            </a:r>
            <a:endParaRPr/>
          </a:p>
          <a:p>
            <a:pPr indent="-88900" lvl="5" marL="22860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r>
              <a:t/>
            </a:r>
            <a:endParaRPr/>
          </a:p>
          <a:p>
            <a:pPr indent="-88900" lvl="6" marL="2743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t/>
            </a:r>
            <a:endParaRPr/>
          </a:p>
          <a:p>
            <a:pPr indent="-88900" lvl="7" marL="3200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t/>
            </a:r>
            <a:endParaRPr/>
          </a:p>
          <a:p>
            <a:pPr indent="-88900" lvl="8" marL="3657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r>
              <a:t/>
            </a:r>
            <a:endParaRPr/>
          </a:p>
        </p:txBody>
      </p:sp>
      <p:cxnSp>
        <p:nvCxnSpPr>
          <p:cNvPr id="62" name="Google Shape;62;p14"/>
          <p:cNvCxnSpPr/>
          <p:nvPr/>
        </p:nvCxnSpPr>
        <p:spPr>
          <a:xfrm>
            <a:off x="457200" y="6353174"/>
            <a:ext cx="8229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63" name="Google Shape;63;p14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64" name="Google Shape;64;p14"/>
          <p:cNvSpPr/>
          <p:nvPr/>
        </p:nvSpPr>
        <p:spPr>
          <a:xfrm rot="5400000">
            <a:off x="419131" y="6467457"/>
            <a:ext cx="190800" cy="1203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.youtube.com/watch?v=vyNkAuX29OU" TargetMode="External"/><Relationship Id="rId4" Type="http://schemas.openxmlformats.org/officeDocument/2006/relationships/image" Target="../media/image14.jpg"/><Relationship Id="rId5" Type="http://schemas.openxmlformats.org/officeDocument/2006/relationships/hyperlink" Target="https://www.youtube.com/watch?v=vyNkAuX29OU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8.png"/><Relationship Id="rId7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2337" y="1657367"/>
            <a:ext cx="5850725" cy="390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6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  <a:solidFill>
            <a:srgbClr val="04617B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>
                <a:solidFill>
                  <a:srgbClr val="FFFFFF"/>
                </a:solidFill>
              </a:rPr>
              <a:t>A Baby’s Brain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5"/>
          <p:cNvSpPr txBox="1"/>
          <p:nvPr>
            <p:ph type="title"/>
          </p:nvPr>
        </p:nvSpPr>
        <p:spPr>
          <a:xfrm>
            <a:off x="457200" y="704088"/>
            <a:ext cx="8229600" cy="1143300"/>
          </a:xfrm>
          <a:prstGeom prst="rect">
            <a:avLst/>
          </a:prstGeom>
          <a:solidFill>
            <a:srgbClr val="04617B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FFFFFF"/>
                </a:solidFill>
              </a:rPr>
              <a:t>True or False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25" name="Google Shape;225;p35"/>
          <p:cNvSpPr txBox="1"/>
          <p:nvPr>
            <p:ph idx="1" type="body"/>
          </p:nvPr>
        </p:nvSpPr>
        <p:spPr>
          <a:xfrm>
            <a:off x="457200" y="1935480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5445" lvl="0" marL="457200" rtl="0" algn="l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Clr>
                <a:srgbClr val="0079AD"/>
              </a:buClr>
              <a:buSzPts val="2470"/>
              <a:buAutoNum type="arabicPeriod"/>
            </a:pPr>
            <a:r>
              <a:rPr lang="en"/>
              <a:t>What happens before birth does not affect learning.</a:t>
            </a:r>
            <a:endParaRPr/>
          </a:p>
          <a:p>
            <a:pPr indent="-38544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9AD"/>
              </a:buClr>
              <a:buSzPts val="2470"/>
              <a:buAutoNum type="arabicPeriod"/>
            </a:pPr>
            <a:r>
              <a:rPr lang="en"/>
              <a:t>The brain is completely developed at birth.</a:t>
            </a:r>
            <a:endParaRPr/>
          </a:p>
          <a:p>
            <a:pPr indent="-38544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9AD"/>
              </a:buClr>
              <a:buSzPts val="2470"/>
              <a:buAutoNum type="arabicPeriod"/>
            </a:pPr>
            <a:r>
              <a:rPr lang="en"/>
              <a:t>Brain development is completely genetic.</a:t>
            </a:r>
            <a:endParaRPr/>
          </a:p>
          <a:p>
            <a:pPr indent="-38544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9AD"/>
              </a:buClr>
              <a:buSzPts val="2470"/>
              <a:buAutoNum type="arabicPeriod"/>
            </a:pPr>
            <a:r>
              <a:rPr lang="en"/>
              <a:t>The bigger a newborn’s head  the smarter the baby.</a:t>
            </a:r>
            <a:endParaRPr/>
          </a:p>
          <a:p>
            <a:pPr indent="-38544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9AD"/>
              </a:buClr>
              <a:buSzPts val="2470"/>
              <a:buAutoNum type="arabicPeriod"/>
            </a:pPr>
            <a:r>
              <a:rPr lang="en"/>
              <a:t>Brains get more active as they mature.</a:t>
            </a:r>
            <a:endParaRPr/>
          </a:p>
          <a:p>
            <a:pPr indent="-117475" lvl="0" marL="27432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-117475" lvl="0" marL="27432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470"/>
              <a:buNone/>
            </a:pPr>
            <a:r>
              <a:t/>
            </a:r>
            <a:endParaRPr/>
          </a:p>
        </p:txBody>
      </p:sp>
      <p:sp>
        <p:nvSpPr>
          <p:cNvPr id="226" name="Google Shape;226;p35"/>
          <p:cNvSpPr txBox="1"/>
          <p:nvPr>
            <p:ph idx="12" type="sldNum"/>
          </p:nvPr>
        </p:nvSpPr>
        <p:spPr>
          <a:xfrm>
            <a:off x="7924800" y="6356351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6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solidFill>
            <a:srgbClr val="04617B"/>
          </a:solidFill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b="0" i="0" lang="en" sz="4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How Developed is a Baby’s Brain?</a:t>
            </a:r>
            <a:endParaRPr b="0" i="0" sz="4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36"/>
          <p:cNvSpPr txBox="1"/>
          <p:nvPr>
            <p:ph idx="1" type="body"/>
          </p:nvPr>
        </p:nvSpPr>
        <p:spPr>
          <a:xfrm>
            <a:off x="457200" y="1935480"/>
            <a:ext cx="8229600" cy="43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</a:pPr>
            <a:r>
              <a:rPr b="0" i="0" lang="en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Not fully developed</a:t>
            </a:r>
            <a:endParaRPr/>
          </a:p>
          <a:p>
            <a:pPr indent="-274320" lvl="0" marL="274320" marR="0" rtl="0" algn="l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</a:pPr>
            <a:r>
              <a:rPr b="0" i="0" lang="en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Is the least developed organ</a:t>
            </a:r>
            <a:endParaRPr/>
          </a:p>
          <a:p>
            <a:pPr indent="-274320" lvl="0" marL="274320" marR="0" rtl="0" algn="l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</a:pPr>
            <a:r>
              <a:rPr b="1" i="0" lang="en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1/4</a:t>
            </a:r>
            <a:r>
              <a:rPr b="1" baseline="30000" i="0" lang="en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</a:t>
            </a:r>
            <a:r>
              <a:rPr b="1" i="0" lang="en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the size of an adult’s brain</a:t>
            </a:r>
            <a:endParaRPr/>
          </a:p>
          <a:p>
            <a:pPr indent="-274320" lvl="0" marL="274320" marR="0" rtl="0" algn="l">
              <a:lnSpc>
                <a:spcPct val="115000"/>
              </a:lnSpc>
              <a:spcBef>
                <a:spcPts val="520"/>
              </a:spcBef>
              <a:spcAft>
                <a:spcPts val="1600"/>
              </a:spcAft>
              <a:buClr>
                <a:schemeClr val="accent3"/>
              </a:buClr>
              <a:buSzPts val="2470"/>
              <a:buFont typeface="Noto Sans Symbols"/>
              <a:buChar char="●"/>
            </a:pPr>
            <a:r>
              <a:rPr b="0" i="0" lang="en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By age 3, the brain has made trillions of connections among the brain cells.</a:t>
            </a:r>
            <a:endParaRPr b="0" i="0" sz="26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descr="C:\Documents and Settings\cf_haidet\Local Settings\Temporary Internet Files\Content.IE5\G567IYAX\MC900197836[1].wmf" id="233" name="Google Shape;233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91200" y="1905000"/>
            <a:ext cx="1600200" cy="1453358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6"/>
          <p:cNvSpPr txBox="1"/>
          <p:nvPr>
            <p:ph idx="12" type="sldNum"/>
          </p:nvPr>
        </p:nvSpPr>
        <p:spPr>
          <a:xfrm>
            <a:off x="7924800" y="6356351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7"/>
          <p:cNvSpPr/>
          <p:nvPr/>
        </p:nvSpPr>
        <p:spPr>
          <a:xfrm>
            <a:off x="241100" y="1499700"/>
            <a:ext cx="5240100" cy="5358300"/>
          </a:xfrm>
          <a:prstGeom prst="rect">
            <a:avLst/>
          </a:prstGeom>
          <a:solidFill>
            <a:srgbClr val="D0E9E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37"/>
          <p:cNvSpPr txBox="1"/>
          <p:nvPr>
            <p:ph type="title"/>
          </p:nvPr>
        </p:nvSpPr>
        <p:spPr>
          <a:xfrm>
            <a:off x="457200" y="532629"/>
            <a:ext cx="8229600" cy="795600"/>
          </a:xfrm>
          <a:prstGeom prst="rect">
            <a:avLst/>
          </a:prstGeom>
          <a:solidFill>
            <a:srgbClr val="04617B"/>
          </a:solidFill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en" sz="4000">
                <a:solidFill>
                  <a:srgbClr val="FFFFFF"/>
                </a:solidFill>
              </a:rPr>
              <a:t>100 Billion Brain Cells</a:t>
            </a:r>
            <a:endParaRPr b="0" i="0" sz="4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37"/>
          <p:cNvSpPr txBox="1"/>
          <p:nvPr/>
        </p:nvSpPr>
        <p:spPr>
          <a:xfrm>
            <a:off x="1600325" y="1908475"/>
            <a:ext cx="6477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" name="Google Shape;242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752600"/>
            <a:ext cx="4866130" cy="365577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7"/>
          <p:cNvSpPr txBox="1"/>
          <p:nvPr/>
        </p:nvSpPr>
        <p:spPr>
          <a:xfrm>
            <a:off x="5572250" y="1499700"/>
            <a:ext cx="3372000" cy="52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b="0" i="0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cell has 15,000 dendrites, small branches to which give off chemicals from an experience or stimulus. 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b="0" i="0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chemicals are looking for other dendrites with the same component.  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b="0" i="0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connections form pathways in the first three years of life.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7"/>
          <p:cNvSpPr txBox="1"/>
          <p:nvPr>
            <p:ph idx="12" type="sldNum"/>
          </p:nvPr>
        </p:nvSpPr>
        <p:spPr>
          <a:xfrm>
            <a:off x="7924800" y="6356351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8"/>
          <p:cNvSpPr txBox="1"/>
          <p:nvPr>
            <p:ph type="title"/>
          </p:nvPr>
        </p:nvSpPr>
        <p:spPr>
          <a:xfrm>
            <a:off x="457200" y="704088"/>
            <a:ext cx="8229600" cy="1143300"/>
          </a:xfrm>
          <a:prstGeom prst="rect">
            <a:avLst/>
          </a:prstGeom>
          <a:solidFill>
            <a:srgbClr val="04617B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FFFFFF"/>
                </a:solidFill>
              </a:rPr>
              <a:t>How Big is 100 Billion?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50" name="Google Shape;250;p38"/>
          <p:cNvSpPr txBox="1"/>
          <p:nvPr>
            <p:ph idx="1" type="body"/>
          </p:nvPr>
        </p:nvSpPr>
        <p:spPr>
          <a:xfrm>
            <a:off x="392900" y="1935467"/>
            <a:ext cx="41748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17475" lvl="0" marL="274320" rtl="0" algn="l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rPr lang="en"/>
              <a:t>Referring to the story, how many posters would we need to equal 100 billion?</a:t>
            </a:r>
            <a:endParaRPr/>
          </a:p>
          <a:p>
            <a:pPr indent="-117475" lvl="0" marL="27432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470"/>
              <a:buNone/>
            </a:pPr>
            <a:r>
              <a:rPr lang="en"/>
              <a:t>How many posters would each classmate need to equal 100 billion?</a:t>
            </a:r>
            <a:endParaRPr/>
          </a:p>
        </p:txBody>
      </p:sp>
      <p:sp>
        <p:nvSpPr>
          <p:cNvPr id="251" name="Google Shape;251;p38"/>
          <p:cNvSpPr txBox="1"/>
          <p:nvPr>
            <p:ph idx="12" type="sldNum"/>
          </p:nvPr>
        </p:nvSpPr>
        <p:spPr>
          <a:xfrm>
            <a:off x="7924800" y="6356351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2" name="Google Shape;252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37750" y="2040833"/>
            <a:ext cx="3400801" cy="450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9525" y="2447067"/>
            <a:ext cx="4817226" cy="320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9"/>
          <p:cNvSpPr txBox="1"/>
          <p:nvPr>
            <p:ph type="title"/>
          </p:nvPr>
        </p:nvSpPr>
        <p:spPr>
          <a:xfrm>
            <a:off x="457200" y="592933"/>
            <a:ext cx="8229600" cy="1050000"/>
          </a:xfrm>
          <a:prstGeom prst="rect">
            <a:avLst/>
          </a:prstGeom>
          <a:solidFill>
            <a:srgbClr val="04617B"/>
          </a:solidFill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218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218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218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218"/>
              </a:spcBef>
              <a:spcAft>
                <a:spcPts val="218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Synapse Connections</a:t>
            </a:r>
            <a:endParaRPr sz="4000"/>
          </a:p>
        </p:txBody>
      </p:sp>
      <p:sp>
        <p:nvSpPr>
          <p:cNvPr id="259" name="Google Shape;259;p39"/>
          <p:cNvSpPr txBox="1"/>
          <p:nvPr/>
        </p:nvSpPr>
        <p:spPr>
          <a:xfrm>
            <a:off x="1336725" y="2887192"/>
            <a:ext cx="2192700" cy="31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-254000" lvl="0" marL="381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</a:pPr>
            <a:r>
              <a:rPr b="0" i="0" lang="e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Sight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</a:pPr>
            <a:r>
              <a:rPr b="0" i="0" lang="e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Sound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</a:pPr>
            <a:r>
              <a:rPr b="0" i="0" lang="e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Smell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</a:pPr>
            <a:r>
              <a:rPr b="0" i="0" lang="e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Touch 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</a:pPr>
            <a:r>
              <a:rPr b="0" i="0" lang="e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Taste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39"/>
          <p:cNvSpPr txBox="1"/>
          <p:nvPr>
            <p:ph idx="12" type="sldNum"/>
          </p:nvPr>
        </p:nvSpPr>
        <p:spPr>
          <a:xfrm>
            <a:off x="7924800" y="6356351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1" name="Google Shape;261;p39"/>
          <p:cNvSpPr txBox="1"/>
          <p:nvPr/>
        </p:nvSpPr>
        <p:spPr>
          <a:xfrm>
            <a:off x="457200" y="1642933"/>
            <a:ext cx="7341300" cy="8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Are activated by the the five senses.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0"/>
          <p:cNvSpPr txBox="1"/>
          <p:nvPr>
            <p:ph type="title"/>
          </p:nvPr>
        </p:nvSpPr>
        <p:spPr>
          <a:xfrm>
            <a:off x="457200" y="527321"/>
            <a:ext cx="8229600" cy="1143300"/>
          </a:xfrm>
          <a:prstGeom prst="rect">
            <a:avLst/>
          </a:prstGeom>
          <a:solidFill>
            <a:srgbClr val="04617B"/>
          </a:solidFill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b="0" i="0" lang="en" sz="5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Stimulation</a:t>
            </a:r>
            <a:endParaRPr b="0" i="0" sz="5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40"/>
          <p:cNvSpPr txBox="1"/>
          <p:nvPr>
            <p:ph idx="1" type="body"/>
          </p:nvPr>
        </p:nvSpPr>
        <p:spPr>
          <a:xfrm>
            <a:off x="228600" y="1670533"/>
            <a:ext cx="8686800" cy="50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9875" lvl="0" marL="27432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●"/>
            </a:pPr>
            <a:r>
              <a:rPr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 activity that arouses a baby’s sense of sight, sound, touch, taste, and smell.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269875" lvl="0" marL="274320" marR="0" rtl="0" algn="l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●"/>
            </a:pPr>
            <a:r>
              <a:rPr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Baby’s brain is in direct response to stimulation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269875" lvl="0" marL="274320" marR="0" rtl="0" algn="l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●"/>
            </a:pPr>
            <a:r>
              <a:rPr b="1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Babies develop more quickly and have a more secure self-image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269875" lvl="0" marL="274320" marR="0" rtl="0" algn="l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●"/>
            </a:pPr>
            <a:r>
              <a:rPr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Living in a stimulating environment helps the child connect with what they see with what they feel, smell, and taste.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281940" lvl="1" marL="640080" marR="0" rtl="0" algn="l">
              <a:lnSpc>
                <a:spcPct val="115000"/>
              </a:lnSpc>
              <a:spcBef>
                <a:spcPts val="480"/>
              </a:spcBef>
              <a:spcAft>
                <a:spcPts val="1600"/>
              </a:spcAft>
              <a:buClr>
                <a:schemeClr val="accent1"/>
              </a:buClr>
              <a:buSzPts val="2400"/>
              <a:buFont typeface="Arial"/>
              <a:buChar char="●"/>
            </a:pPr>
            <a:r>
              <a:rPr b="1" i="0" lang="en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Repetition of actions reinforces pathways in the brain.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40"/>
          <p:cNvSpPr txBox="1"/>
          <p:nvPr>
            <p:ph idx="12" type="sldNum"/>
          </p:nvPr>
        </p:nvSpPr>
        <p:spPr>
          <a:xfrm>
            <a:off x="7924800" y="6356351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1"/>
          <p:cNvSpPr/>
          <p:nvPr/>
        </p:nvSpPr>
        <p:spPr>
          <a:xfrm>
            <a:off x="93400" y="1751400"/>
            <a:ext cx="9050700" cy="1672800"/>
          </a:xfrm>
          <a:prstGeom prst="rect">
            <a:avLst/>
          </a:prstGeom>
          <a:solidFill>
            <a:srgbClr val="D0E9E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41"/>
          <p:cNvSpPr txBox="1"/>
          <p:nvPr>
            <p:ph type="title"/>
          </p:nvPr>
        </p:nvSpPr>
        <p:spPr>
          <a:xfrm>
            <a:off x="590800" y="510633"/>
            <a:ext cx="8229600" cy="953100"/>
          </a:xfrm>
          <a:prstGeom prst="rect">
            <a:avLst/>
          </a:prstGeom>
          <a:solidFill>
            <a:srgbClr val="04617B"/>
          </a:solidFill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18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218"/>
              </a:spcBef>
              <a:spcAft>
                <a:spcPts val="218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Mapping the 5 Senses</a:t>
            </a:r>
            <a:endParaRPr sz="4000">
              <a:solidFill>
                <a:srgbClr val="FFFFFF"/>
              </a:solidFill>
            </a:endParaRPr>
          </a:p>
        </p:txBody>
      </p:sp>
      <p:sp>
        <p:nvSpPr>
          <p:cNvPr id="275" name="Google Shape;275;p41"/>
          <p:cNvSpPr txBox="1"/>
          <p:nvPr/>
        </p:nvSpPr>
        <p:spPr>
          <a:xfrm>
            <a:off x="522300" y="3449100"/>
            <a:ext cx="1938900" cy="24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-228600" lvl="0" marL="381000" marR="0" rtl="0" algn="l">
              <a:lnSpc>
                <a:spcPct val="100000"/>
              </a:lnSpc>
              <a:spcBef>
                <a:spcPts val="343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●"/>
            </a:pPr>
            <a:r>
              <a:rPr b="1" i="0" lang="en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Sight</a:t>
            </a:r>
            <a:endParaRPr b="1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●"/>
            </a:pPr>
            <a:r>
              <a:rPr b="1" i="0" lang="en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Sound</a:t>
            </a:r>
            <a:endParaRPr b="1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●"/>
            </a:pPr>
            <a:r>
              <a:rPr b="1" i="0" lang="en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Smell</a:t>
            </a:r>
            <a:endParaRPr b="1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●"/>
            </a:pPr>
            <a:r>
              <a:rPr b="1" i="0" lang="en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Touch </a:t>
            </a:r>
            <a:endParaRPr b="1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●"/>
            </a:pPr>
            <a:r>
              <a:rPr b="1" i="0" lang="en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Taste</a:t>
            </a:r>
            <a:endParaRPr b="1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41"/>
          <p:cNvSpPr txBox="1"/>
          <p:nvPr/>
        </p:nvSpPr>
        <p:spPr>
          <a:xfrm>
            <a:off x="2877300" y="3449100"/>
            <a:ext cx="2763000" cy="28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-228600" lvl="0" marL="381000" marR="0" rtl="0" algn="l">
              <a:lnSpc>
                <a:spcPct val="100000"/>
              </a:lnSpc>
              <a:spcBef>
                <a:spcPts val="343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Arial"/>
              <a:buChar char="●"/>
            </a:pPr>
            <a:r>
              <a:rPr b="1" i="0" lang="en" sz="2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Farm</a:t>
            </a:r>
            <a:endParaRPr b="1" i="0" sz="28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Arial"/>
              <a:buChar char="●"/>
            </a:pPr>
            <a:r>
              <a:rPr b="1" i="0" lang="en" sz="2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Animals</a:t>
            </a:r>
            <a:endParaRPr b="1" i="0" sz="28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Arial"/>
              <a:buChar char="●"/>
            </a:pPr>
            <a:r>
              <a:rPr b="1" i="0" lang="en" sz="2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Country air</a:t>
            </a:r>
            <a:endParaRPr b="1" i="0" sz="28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Arial"/>
              <a:buChar char="●"/>
            </a:pPr>
            <a:r>
              <a:rPr b="1" i="0" lang="en" sz="2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Pet animals</a:t>
            </a:r>
            <a:endParaRPr b="1" i="0" sz="28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Arial"/>
              <a:buChar char="●"/>
            </a:pPr>
            <a:r>
              <a:rPr b="1" i="0" lang="en" sz="2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Apple cider</a:t>
            </a:r>
            <a:endParaRPr b="1" i="0" sz="28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41"/>
          <p:cNvSpPr txBox="1"/>
          <p:nvPr/>
        </p:nvSpPr>
        <p:spPr>
          <a:xfrm>
            <a:off x="5770575" y="3449100"/>
            <a:ext cx="3230700" cy="32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-228600" lvl="0" marL="381000" marR="0" rtl="0" algn="l">
              <a:lnSpc>
                <a:spcPct val="100000"/>
              </a:lnSpc>
              <a:spcBef>
                <a:spcPts val="343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●"/>
            </a:pPr>
            <a:r>
              <a:rPr b="1" i="0" lang="en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Grocery store</a:t>
            </a:r>
            <a:endParaRPr b="1" i="0" sz="2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●"/>
            </a:pPr>
            <a:r>
              <a:rPr b="1" i="0" lang="en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Cash register</a:t>
            </a:r>
            <a:endParaRPr b="1" i="0" sz="2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●"/>
            </a:pPr>
            <a:r>
              <a:rPr b="1" i="0" lang="en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Bakery</a:t>
            </a:r>
            <a:endParaRPr b="1" i="0" sz="2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●"/>
            </a:pPr>
            <a:r>
              <a:rPr b="1" i="0" lang="en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Cans/boxes</a:t>
            </a:r>
            <a:endParaRPr b="1" i="0" sz="2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●"/>
            </a:pPr>
            <a:r>
              <a:rPr b="1" i="0" lang="en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Cookie</a:t>
            </a:r>
            <a:endParaRPr b="1" i="0" sz="2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41"/>
          <p:cNvSpPr txBox="1"/>
          <p:nvPr/>
        </p:nvSpPr>
        <p:spPr>
          <a:xfrm>
            <a:off x="663700" y="1751400"/>
            <a:ext cx="7338000" cy="14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Here are 2 experiences, visiting a farm and going to the grocery store. I have color coded each of the senses that correspond with experience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Activity: List other experiences or places that would promote each sense.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41"/>
          <p:cNvSpPr txBox="1"/>
          <p:nvPr>
            <p:ph idx="12" type="sldNum"/>
          </p:nvPr>
        </p:nvSpPr>
        <p:spPr>
          <a:xfrm>
            <a:off x="7924800" y="6356351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2"/>
          <p:cNvSpPr txBox="1"/>
          <p:nvPr>
            <p:ph type="title"/>
          </p:nvPr>
        </p:nvSpPr>
        <p:spPr>
          <a:xfrm>
            <a:off x="457200" y="736920"/>
            <a:ext cx="8229600" cy="696000"/>
          </a:xfrm>
          <a:prstGeom prst="rect">
            <a:avLst/>
          </a:prstGeom>
          <a:solidFill>
            <a:srgbClr val="04617B"/>
          </a:solidFill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en" sz="4000">
                <a:solidFill>
                  <a:srgbClr val="FFFFFF"/>
                </a:solidFill>
              </a:rPr>
              <a:t>Neuron Connections</a:t>
            </a:r>
            <a:endParaRPr b="0" i="0" sz="4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42"/>
          <p:cNvSpPr txBox="1"/>
          <p:nvPr/>
        </p:nvSpPr>
        <p:spPr>
          <a:xfrm>
            <a:off x="2714625" y="26431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WITTER: https://www.twitter.com/Darehl&#10;&#10;How Neurons Work Made Simple - An Animated Guide&#10;&#10;This video series is presented for educational and enlightenment purposes only. The series was created by the Cassiopeia Project.&#10;&#10;The Cassiopeia Project - making science simple!&#10;&#10;The Cassiopeia Project is an effort to make high quality science videos available to everyone. If you can visualize it, then understanding is not far behind.&#10;For more information visit: http://www.cassiopeiaproject.com&#10;&#10;✔What Is a Neuron?&#10;http://psychology.about.com/od/biopsychology/f/neuron01.htm&#10;&#10;✔Neurons that fire together wire together!&#10;http://www.drdomm.com/neurons-the-fire-together-wire-together/&#10;&#10;✔How Nerves Work&#10;http://science.howstuffworks.com/life/human-biology/nerve5.htm&#10;&#10;✔The first real-time, non-invasive imaging of neurons forming a neural network&#10;http://www.extremetech.com/extreme/179223-the-first-real-time-non-invasive-imaging-of-neurons-forming-a-neural-network&#10;-------------------------&#10;&#10;Transcript of the video:&#10;&#10;What do we know about the inner workings of the human mind?&#10;Surely everything that humans do from designing skyscrapers to composing&#10;symphonies... is not the product of simple cellular interactions. And yet it might&#10;be...because everything that humans do (or think or feel) is the result of the basic&#10;units of brain structure - the neurons.&#10;&#10;The human brain contains more than a hundred billion neurons. Just like a single&#10;ant could never build an anthill, a single neuron can't think or feel or remember. A&#10;neuron's power is a result of its connections to other neurons. Each neuron is&#10;connected to as many as a thousand of its neighbors. These trillions of&#10;connections provide the playing field upon which the complex activity of the brain&#10;takes place. Each neuron can turn its neighbors on or off depending on the&#10;signals it sends, and the resulting stable patterns of neuron firing represent&#10;memories...and images... and thoughts.&#10;&#10;We don't yet understand the relationship between neural activity and mental&#10;experience. We don't know what the precise pattern of a memory or an image or&#10;a thought looks like. We don't yet know how to read the cerebral &quot;code&quot; of the&#10;neurons. But progress is being made. We can now watch exactly how various&#10;stimuli and memories cause the firings of hundreds of neurons. Perhaps these&#10;techniques will allow us to work our way UP from the activity of a few neurons to&#10;see the structure that emerges from the whole." id="286" name="Google Shape;286;p42" title="Neurons and What They Do ~ An Animated Guide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25025" y="1637725"/>
            <a:ext cx="5010900" cy="3758175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42"/>
          <p:cNvSpPr txBox="1"/>
          <p:nvPr>
            <p:ph idx="12" type="sldNum"/>
          </p:nvPr>
        </p:nvSpPr>
        <p:spPr>
          <a:xfrm>
            <a:off x="7924800" y="6356351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8" name="Google Shape;288;p42"/>
          <p:cNvSpPr txBox="1"/>
          <p:nvPr/>
        </p:nvSpPr>
        <p:spPr>
          <a:xfrm>
            <a:off x="1043225" y="5643750"/>
            <a:ext cx="5951700" cy="6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5"/>
              </a:rPr>
              <a:t>You Tube: Neurons and what they Do.</a:t>
            </a:r>
            <a:endParaRPr sz="1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3"/>
          <p:cNvSpPr/>
          <p:nvPr/>
        </p:nvSpPr>
        <p:spPr>
          <a:xfrm>
            <a:off x="4388050" y="0"/>
            <a:ext cx="4755900" cy="6858000"/>
          </a:xfrm>
          <a:prstGeom prst="rect">
            <a:avLst/>
          </a:prstGeom>
          <a:solidFill>
            <a:srgbClr val="D0E9E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43"/>
          <p:cNvSpPr txBox="1"/>
          <p:nvPr>
            <p:ph type="title"/>
          </p:nvPr>
        </p:nvSpPr>
        <p:spPr>
          <a:xfrm>
            <a:off x="398750" y="470288"/>
            <a:ext cx="8229600" cy="1143300"/>
          </a:xfrm>
          <a:prstGeom prst="rect">
            <a:avLst/>
          </a:prstGeom>
          <a:solidFill>
            <a:srgbClr val="04617B"/>
          </a:solidFill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en" sz="4000">
                <a:solidFill>
                  <a:srgbClr val="FFFFFF"/>
                </a:solidFill>
              </a:rPr>
              <a:t>Synaptic Density</a:t>
            </a:r>
            <a:endParaRPr b="0" i="0" sz="4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5" name="Google Shape;295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3250" y="1916868"/>
            <a:ext cx="4385500" cy="31021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43"/>
          <p:cNvSpPr txBox="1"/>
          <p:nvPr/>
        </p:nvSpPr>
        <p:spPr>
          <a:xfrm>
            <a:off x="1600325" y="1908475"/>
            <a:ext cx="6477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43"/>
          <p:cNvSpPr txBox="1"/>
          <p:nvPr/>
        </p:nvSpPr>
        <p:spPr>
          <a:xfrm>
            <a:off x="328725" y="1908467"/>
            <a:ext cx="3777300" cy="45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b="0" i="0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Infant’s mind is ready for learning but needs experiences. 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b="0" i="0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age 7 the brain has millions of connections, some of which were used only once.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b="0" i="0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adolescence the brain prunes the connections that are no longer used or needed. 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43"/>
          <p:cNvSpPr txBox="1"/>
          <p:nvPr>
            <p:ph idx="12" type="sldNum"/>
          </p:nvPr>
        </p:nvSpPr>
        <p:spPr>
          <a:xfrm>
            <a:off x="7924800" y="6356351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4"/>
          <p:cNvSpPr/>
          <p:nvPr/>
        </p:nvSpPr>
        <p:spPr>
          <a:xfrm>
            <a:off x="4550025" y="167"/>
            <a:ext cx="4618200" cy="6858000"/>
          </a:xfrm>
          <a:prstGeom prst="rect">
            <a:avLst/>
          </a:prstGeom>
          <a:solidFill>
            <a:srgbClr val="D0E9E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44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solidFill>
            <a:srgbClr val="04617B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>
                <a:solidFill>
                  <a:srgbClr val="FFFFFF"/>
                </a:solidFill>
              </a:rPr>
              <a:t>Neglect Affects Brain Growth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305" name="Google Shape;305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20900" y="861133"/>
            <a:ext cx="4523100" cy="3392325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44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7" name="Google Shape;307;p44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/>
          <p:nvPr>
            <p:ph type="title"/>
          </p:nvPr>
        </p:nvSpPr>
        <p:spPr>
          <a:xfrm>
            <a:off x="457200" y="321733"/>
            <a:ext cx="8229600" cy="99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t/>
            </a:r>
            <a:endParaRPr sz="4300">
              <a:solidFill>
                <a:schemeClr val="dk2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t/>
            </a:r>
            <a:endParaRPr sz="4300">
              <a:solidFill>
                <a:schemeClr val="dk2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t/>
            </a:r>
            <a:endParaRPr sz="4300">
              <a:solidFill>
                <a:schemeClr val="dk2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t/>
            </a:r>
            <a:endParaRPr sz="4300">
              <a:solidFill>
                <a:schemeClr val="dk2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b="0" i="0" lang="en" sz="4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Ticket to Class</a:t>
            </a:r>
            <a:br>
              <a:rPr b="0" i="0" lang="en" sz="48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21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do the following have to do with the human brain?</a:t>
            </a:r>
            <a:endParaRPr b="0" i="0" sz="485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7"/>
          <p:cNvSpPr txBox="1"/>
          <p:nvPr>
            <p:ph idx="1" type="body"/>
          </p:nvPr>
        </p:nvSpPr>
        <p:spPr>
          <a:xfrm>
            <a:off x="360150" y="1423908"/>
            <a:ext cx="8229600" cy="49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192" lvl="0" marL="2743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28"/>
              <a:buFont typeface="Cabin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Walnut Half: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Blue Cheese</a:t>
            </a:r>
            <a:r>
              <a:rPr b="0" i="0" lang="en" sz="3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:</a:t>
            </a:r>
            <a:endParaRPr/>
          </a:p>
          <a:p>
            <a:pPr indent="-139192" lvl="0" marL="27432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128"/>
              <a:buFont typeface="Cabin"/>
              <a:buNone/>
            </a:pPr>
            <a:r>
              <a:t/>
            </a:r>
            <a:endParaRPr sz="2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Grain of Rice</a:t>
            </a:r>
            <a:r>
              <a:rPr b="0" i="0" lang="en" sz="3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:</a:t>
            </a:r>
            <a:endParaRPr/>
          </a:p>
          <a:p>
            <a:pPr indent="-139192" lvl="0" marL="27432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128"/>
              <a:buFont typeface="Cabin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139192" lvl="0" marL="27432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128"/>
              <a:buFont typeface="Cabin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64" name="Google Shape;164;p27"/>
          <p:cNvSpPr txBox="1"/>
          <p:nvPr>
            <p:ph idx="4294967295" type="body"/>
          </p:nvPr>
        </p:nvSpPr>
        <p:spPr>
          <a:xfrm>
            <a:off x="4854800" y="1312133"/>
            <a:ext cx="4289400" cy="49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bin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b="0" i="0" lang="en" sz="2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Pinkish-Grey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bin"/>
              <a:buNone/>
            </a:pPr>
            <a:r>
              <a:rPr b="0" i="0" lang="en" sz="2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  Jello-Jigglers:</a:t>
            </a:r>
            <a:endParaRPr/>
          </a:p>
          <a:p>
            <a:pPr indent="-148844" lvl="0" marL="27432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76"/>
              <a:buFont typeface="Cabin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148844" lvl="0" marL="27432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76"/>
              <a:buFont typeface="Cabin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b="0" i="0" lang="en" sz="2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Pruning:</a:t>
            </a:r>
            <a:endParaRPr b="0" i="0" sz="26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65" name="Google Shape;16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2350" y="1729865"/>
            <a:ext cx="1307400" cy="113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92352" y="3056732"/>
            <a:ext cx="1649100" cy="123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56447" y="4745874"/>
            <a:ext cx="1920900" cy="123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53200" y="1729880"/>
            <a:ext cx="1746600" cy="205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193053" y="4421869"/>
            <a:ext cx="2396700" cy="149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5"/>
          <p:cNvSpPr txBox="1"/>
          <p:nvPr>
            <p:ph type="title"/>
          </p:nvPr>
        </p:nvSpPr>
        <p:spPr>
          <a:xfrm>
            <a:off x="457200" y="704088"/>
            <a:ext cx="8229600" cy="1143300"/>
          </a:xfrm>
          <a:prstGeom prst="rect">
            <a:avLst/>
          </a:prstGeom>
          <a:solidFill>
            <a:srgbClr val="04617B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FFFFFF"/>
                </a:solidFill>
              </a:rPr>
              <a:t>Answers = All False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13" name="Google Shape;313;p45"/>
          <p:cNvSpPr txBox="1"/>
          <p:nvPr>
            <p:ph idx="1" type="body"/>
          </p:nvPr>
        </p:nvSpPr>
        <p:spPr>
          <a:xfrm>
            <a:off x="457200" y="1935480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5445" lvl="0" marL="457200" rtl="0" algn="l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Clr>
                <a:srgbClr val="0079AD"/>
              </a:buClr>
              <a:buSzPts val="2470"/>
              <a:buAutoNum type="arabicPeriod"/>
            </a:pPr>
            <a:r>
              <a:rPr lang="en"/>
              <a:t>What happens before birth does not affect learning.</a:t>
            </a:r>
            <a:endParaRPr/>
          </a:p>
          <a:p>
            <a:pPr indent="-38544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9AD"/>
              </a:buClr>
              <a:buSzPts val="2470"/>
              <a:buAutoNum type="arabicPeriod"/>
            </a:pPr>
            <a:r>
              <a:rPr lang="en"/>
              <a:t>The brain is completely developed at birth.</a:t>
            </a:r>
            <a:endParaRPr/>
          </a:p>
          <a:p>
            <a:pPr indent="-38544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9AD"/>
              </a:buClr>
              <a:buSzPts val="2470"/>
              <a:buAutoNum type="arabicPeriod"/>
            </a:pPr>
            <a:r>
              <a:rPr lang="en"/>
              <a:t>Brain development is completely genetic.</a:t>
            </a:r>
            <a:endParaRPr/>
          </a:p>
          <a:p>
            <a:pPr indent="-38544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9AD"/>
              </a:buClr>
              <a:buSzPts val="2470"/>
              <a:buAutoNum type="arabicPeriod"/>
            </a:pPr>
            <a:r>
              <a:rPr lang="en"/>
              <a:t>The bigger a newborn’s head  the smarter the baby.</a:t>
            </a:r>
            <a:endParaRPr/>
          </a:p>
          <a:p>
            <a:pPr indent="-38544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9AD"/>
              </a:buClr>
              <a:buSzPts val="2470"/>
              <a:buAutoNum type="arabicPeriod"/>
            </a:pPr>
            <a:r>
              <a:rPr lang="en"/>
              <a:t>Brains get more active as they mature.</a:t>
            </a:r>
            <a:endParaRPr/>
          </a:p>
          <a:p>
            <a:pPr indent="-117475" lvl="0" marL="27432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  <a:p>
            <a:pPr indent="-117475" lvl="0" marL="27432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470"/>
              <a:buNone/>
            </a:pPr>
            <a:r>
              <a:t/>
            </a:r>
            <a:endParaRPr/>
          </a:p>
        </p:txBody>
      </p:sp>
      <p:sp>
        <p:nvSpPr>
          <p:cNvPr id="314" name="Google Shape;314;p45"/>
          <p:cNvSpPr txBox="1"/>
          <p:nvPr>
            <p:ph idx="12" type="sldNum"/>
          </p:nvPr>
        </p:nvSpPr>
        <p:spPr>
          <a:xfrm>
            <a:off x="7924800" y="6356351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/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omine"/>
              <a:buNone/>
            </a:pPr>
            <a:r>
              <a:rPr b="0" i="0" lang="en" sz="5400" u="none" cap="none" strike="noStrik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rPr>
              <a:t>ANSWERS</a:t>
            </a:r>
            <a:endParaRPr b="0" i="0" sz="5400" u="none" cap="none" strike="noStrike">
              <a:solidFill>
                <a:schemeClr val="dk2"/>
              </a:solidFill>
              <a:latin typeface="Domine"/>
              <a:ea typeface="Domine"/>
              <a:cs typeface="Domine"/>
              <a:sym typeface="Domine"/>
            </a:endParaRPr>
          </a:p>
        </p:txBody>
      </p:sp>
      <p:sp>
        <p:nvSpPr>
          <p:cNvPr id="175" name="Google Shape;175;p28"/>
          <p:cNvSpPr txBox="1"/>
          <p:nvPr>
            <p:ph idx="1" type="body"/>
          </p:nvPr>
        </p:nvSpPr>
        <p:spPr>
          <a:xfrm>
            <a:off x="457200" y="2343000"/>
            <a:ext cx="8229600" cy="38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bin"/>
              <a:buNone/>
            </a:pPr>
            <a:r>
              <a:t/>
            </a:r>
            <a:endParaRPr sz="26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bin"/>
              <a:buNone/>
            </a:pPr>
            <a:r>
              <a:t/>
            </a:r>
            <a:endParaRPr sz="26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bin"/>
              <a:buNone/>
            </a:pPr>
            <a:r>
              <a:t/>
            </a:r>
            <a:endParaRPr sz="26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bin"/>
              <a:buNone/>
            </a:pPr>
            <a:r>
              <a:t/>
            </a:r>
            <a:endParaRPr sz="26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bin"/>
              <a:buNone/>
            </a:pPr>
            <a:r>
              <a:rPr b="0" i="0" lang="en" sz="4000" u="sng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Walnut Half</a:t>
            </a:r>
            <a:r>
              <a:rPr b="0" i="0" lang="en" sz="4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:  represents the wrinkled and convoluted surface of the brain.</a:t>
            </a:r>
            <a:endParaRPr b="0" i="0" sz="40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76" name="Google Shape;17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2600" y="1817075"/>
            <a:ext cx="2521301" cy="220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9"/>
          <p:cNvSpPr txBox="1"/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omine"/>
              <a:buNone/>
            </a:pPr>
            <a:r>
              <a:rPr b="0" i="0" lang="en" sz="5400" u="none" cap="none" strike="noStrik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rPr>
              <a:t>ANSWERS</a:t>
            </a:r>
            <a:endParaRPr b="0" i="0" sz="5400" u="none" cap="none" strike="noStrike">
              <a:solidFill>
                <a:schemeClr val="dk2"/>
              </a:solidFill>
              <a:latin typeface="Domine"/>
              <a:ea typeface="Domine"/>
              <a:cs typeface="Domine"/>
              <a:sym typeface="Domine"/>
            </a:endParaRPr>
          </a:p>
        </p:txBody>
      </p:sp>
      <p:sp>
        <p:nvSpPr>
          <p:cNvPr id="182" name="Google Shape;182;p29"/>
          <p:cNvSpPr txBox="1"/>
          <p:nvPr>
            <p:ph idx="1" type="body"/>
          </p:nvPr>
        </p:nvSpPr>
        <p:spPr>
          <a:xfrm>
            <a:off x="457200" y="2445625"/>
            <a:ext cx="8376300" cy="37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bin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bin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bin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bin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bin"/>
              <a:buNone/>
            </a:pPr>
            <a:r>
              <a:rPr lang="en" sz="4000" u="sng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Blue Cheese:</a:t>
            </a:r>
            <a:r>
              <a:rPr lang="en" sz="4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 the brain smells like this.</a:t>
            </a:r>
            <a:endParaRPr sz="4000" u="sng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bin"/>
              <a:buNone/>
            </a:pPr>
            <a:r>
              <a:t/>
            </a:r>
            <a:endParaRPr sz="26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bin"/>
              <a:buNone/>
            </a:pPr>
            <a:r>
              <a:t/>
            </a:r>
            <a:endParaRPr b="0" i="0" sz="4000" u="sng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83" name="Google Shape;18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83025" y="1468166"/>
            <a:ext cx="3657600" cy="2747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 txBox="1"/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omine"/>
              <a:buNone/>
            </a:pPr>
            <a:r>
              <a:rPr b="0" i="0" lang="en" sz="5400" u="none" cap="none" strike="noStrik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rPr>
              <a:t>ANSWERS</a:t>
            </a:r>
            <a:endParaRPr b="0" i="0" sz="5400" u="none" cap="none" strike="noStrike">
              <a:solidFill>
                <a:schemeClr val="dk2"/>
              </a:solidFill>
              <a:latin typeface="Domine"/>
              <a:ea typeface="Domine"/>
              <a:cs typeface="Domine"/>
              <a:sym typeface="Domine"/>
            </a:endParaRPr>
          </a:p>
        </p:txBody>
      </p:sp>
      <p:sp>
        <p:nvSpPr>
          <p:cNvPr id="189" name="Google Shape;189;p30"/>
          <p:cNvSpPr txBox="1"/>
          <p:nvPr>
            <p:ph idx="1" type="body"/>
          </p:nvPr>
        </p:nvSpPr>
        <p:spPr>
          <a:xfrm>
            <a:off x="457200" y="2257500"/>
            <a:ext cx="8229600" cy="38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bin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bin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bin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bin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bin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bin"/>
              <a:buNone/>
            </a:pPr>
            <a:r>
              <a:rPr b="0" i="0" lang="en" sz="4000" u="sng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Grain of Rice:</a:t>
            </a:r>
            <a:r>
              <a:rPr b="0" i="0" lang="en" sz="4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 you can fit 10,000 neurons in it.</a:t>
            </a:r>
            <a:endParaRPr b="0" i="0" sz="4000" u="sng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90" name="Google Shape;19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0801" y="1614727"/>
            <a:ext cx="3657600" cy="2359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1"/>
          <p:cNvSpPr txBox="1"/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omine"/>
              <a:buNone/>
            </a:pPr>
            <a:r>
              <a:rPr b="0" i="0" lang="en" sz="5400" u="none" cap="none" strike="noStrik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rPr>
              <a:t>ANSWERS</a:t>
            </a:r>
            <a:endParaRPr b="0" i="0" sz="5400" u="none" cap="none" strike="noStrike">
              <a:solidFill>
                <a:schemeClr val="dk2"/>
              </a:solidFill>
              <a:latin typeface="Domine"/>
              <a:ea typeface="Domine"/>
              <a:cs typeface="Domine"/>
              <a:sym typeface="Domine"/>
            </a:endParaRPr>
          </a:p>
        </p:txBody>
      </p:sp>
      <p:sp>
        <p:nvSpPr>
          <p:cNvPr id="196" name="Google Shape;196;p31"/>
          <p:cNvSpPr txBox="1"/>
          <p:nvPr>
            <p:ph idx="1" type="body"/>
          </p:nvPr>
        </p:nvSpPr>
        <p:spPr>
          <a:xfrm>
            <a:off x="457200" y="2548225"/>
            <a:ext cx="8229600" cy="36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bi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bi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bi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bi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bin"/>
              <a:buNone/>
            </a:pPr>
            <a:r>
              <a:rPr b="0" i="0" lang="en" sz="3700" u="sng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Pinkish-Grey Jello-Jigglers:</a:t>
            </a:r>
            <a:r>
              <a:rPr b="0" i="0" lang="en" sz="3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 the brain is a pinkish-grey color and the consistency of jello-jigglers.</a:t>
            </a:r>
            <a:endParaRPr b="0" i="0" sz="3700" u="sng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97" name="Google Shape;197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75800" y="1219200"/>
            <a:ext cx="2570450" cy="301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2"/>
          <p:cNvSpPr txBox="1"/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omine"/>
              <a:buNone/>
            </a:pPr>
            <a:r>
              <a:rPr b="0" i="0" lang="en" sz="5400" u="none" cap="none" strike="noStrik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rPr>
              <a:t>ANSWER</a:t>
            </a:r>
            <a:endParaRPr b="0" i="0" sz="5400" u="none" cap="none" strike="noStrike">
              <a:solidFill>
                <a:schemeClr val="dk2"/>
              </a:solidFill>
              <a:latin typeface="Domine"/>
              <a:ea typeface="Domine"/>
              <a:cs typeface="Domine"/>
              <a:sym typeface="Domine"/>
            </a:endParaRPr>
          </a:p>
        </p:txBody>
      </p:sp>
      <p:sp>
        <p:nvSpPr>
          <p:cNvPr id="203" name="Google Shape;203;p32"/>
          <p:cNvSpPr txBox="1"/>
          <p:nvPr>
            <p:ph idx="1" type="body"/>
          </p:nvPr>
        </p:nvSpPr>
        <p:spPr>
          <a:xfrm>
            <a:off x="457200" y="2462725"/>
            <a:ext cx="82296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bi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bi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bi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bin"/>
              <a:buNone/>
            </a:pPr>
            <a:r>
              <a:rPr b="0" i="0" lang="en" sz="3700" u="sng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Pruning:</a:t>
            </a:r>
            <a:r>
              <a:rPr b="0" i="0" lang="en" sz="3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 neurons that don’t get used and make no connections, get “pruned”.  This happens more rapidly in adolescence.  The brain loses elasticity.</a:t>
            </a:r>
            <a:endParaRPr b="0" i="0" sz="3700" u="sng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204" name="Google Shape;20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0812" y="1143000"/>
            <a:ext cx="4182375" cy="26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3"/>
          <p:cNvSpPr txBox="1"/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omine"/>
              <a:buNone/>
            </a:pPr>
            <a:r>
              <a:rPr b="0" i="0" lang="en" sz="5400" u="none" cap="none" strike="noStrik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rPr>
              <a:t>BRAIN TRIVIA</a:t>
            </a:r>
            <a:endParaRPr b="0" i="0" sz="5400" u="none" cap="none" strike="noStrike">
              <a:solidFill>
                <a:schemeClr val="dk2"/>
              </a:solidFill>
              <a:latin typeface="Domine"/>
              <a:ea typeface="Domine"/>
              <a:cs typeface="Domine"/>
              <a:sym typeface="Domine"/>
            </a:endParaRPr>
          </a:p>
        </p:txBody>
      </p:sp>
      <p:sp>
        <p:nvSpPr>
          <p:cNvPr id="210" name="Google Shape;210;p33"/>
          <p:cNvSpPr txBox="1"/>
          <p:nvPr>
            <p:ph idx="1" type="body"/>
          </p:nvPr>
        </p:nvSpPr>
        <p:spPr>
          <a:xfrm>
            <a:off x="457200" y="1219200"/>
            <a:ext cx="8229600" cy="49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32"/>
              <a:buFont typeface="Cabin"/>
              <a:buChar char=""/>
            </a:pPr>
            <a:r>
              <a:rPr b="0" i="0" lang="en" sz="2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•	</a:t>
            </a:r>
            <a:r>
              <a:rPr i="0" lang="en" sz="3100" u="none" cap="none" strike="noStrike">
                <a:solidFill>
                  <a:schemeClr val="dk1"/>
                </a:solidFill>
              </a:rPr>
              <a:t>Hardest working, vital organ in the body</a:t>
            </a:r>
            <a:endParaRPr sz="3100"/>
          </a:p>
          <a:p>
            <a:pPr indent="-316738" lvl="0" marL="27432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Arial"/>
              <a:buChar char=""/>
            </a:pPr>
            <a:r>
              <a:rPr i="0" lang="en" sz="3100" u="none" cap="none" strike="noStrike">
                <a:solidFill>
                  <a:schemeClr val="dk1"/>
                </a:solidFill>
              </a:rPr>
              <a:t>•	Represents less than 2% of body weight</a:t>
            </a:r>
            <a:endParaRPr sz="3100"/>
          </a:p>
          <a:p>
            <a:pPr indent="-316738" lvl="0" marL="27432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Arial"/>
              <a:buChar char=""/>
            </a:pPr>
            <a:r>
              <a:rPr i="0" lang="en" sz="3100" u="none" cap="none" strike="noStrike">
                <a:solidFill>
                  <a:schemeClr val="dk1"/>
                </a:solidFill>
              </a:rPr>
              <a:t>•	Uses 25% of oxygen you breathe</a:t>
            </a:r>
            <a:endParaRPr sz="3100"/>
          </a:p>
          <a:p>
            <a:pPr indent="-316738" lvl="0" marL="27432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Arial"/>
              <a:buChar char=""/>
            </a:pPr>
            <a:r>
              <a:rPr i="0" lang="en" sz="3100" u="none" cap="none" strike="noStrike">
                <a:solidFill>
                  <a:schemeClr val="dk1"/>
                </a:solidFill>
              </a:rPr>
              <a:t>•	Oblong shape</a:t>
            </a:r>
            <a:endParaRPr sz="3100"/>
          </a:p>
          <a:p>
            <a:pPr indent="-316738" lvl="0" marL="27432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Arial"/>
              <a:buChar char=""/>
            </a:pPr>
            <a:r>
              <a:rPr i="0" lang="en" sz="3100" u="none" cap="none" strike="noStrike">
                <a:solidFill>
                  <a:schemeClr val="dk1"/>
                </a:solidFill>
              </a:rPr>
              <a:t>•	Weighs approximately 3 pounds</a:t>
            </a:r>
            <a:endParaRPr sz="3100"/>
          </a:p>
          <a:p>
            <a:pPr indent="-316738" lvl="0" marL="27432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Arial"/>
              <a:buChar char=""/>
            </a:pPr>
            <a:r>
              <a:rPr i="0" lang="en" sz="3100" u="none" cap="none" strike="noStrike">
                <a:solidFill>
                  <a:schemeClr val="dk1"/>
                </a:solidFill>
              </a:rPr>
              <a:t>•	Takes up half the volume in your head</a:t>
            </a:r>
            <a:endParaRPr sz="3100"/>
          </a:p>
          <a:p>
            <a:pPr indent="-316738" lvl="0" marL="27432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Arial"/>
              <a:buChar char=""/>
            </a:pPr>
            <a:r>
              <a:rPr i="0" lang="en" sz="3100" u="none" cap="none" strike="noStrike">
                <a:solidFill>
                  <a:schemeClr val="dk1"/>
                </a:solidFill>
              </a:rPr>
              <a:t>•	Commander in chief of everything 24/7</a:t>
            </a:r>
            <a:endParaRPr sz="3100"/>
          </a:p>
          <a:p>
            <a:pPr indent="-316738" lvl="0" marL="27432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Arial"/>
              <a:buChar char=""/>
            </a:pPr>
            <a:r>
              <a:rPr i="0" lang="en" sz="3100" u="none" cap="none" strike="noStrike">
                <a:solidFill>
                  <a:schemeClr val="dk1"/>
                </a:solidFill>
              </a:rPr>
              <a:t>•	All trivia info from previous PPT slides</a:t>
            </a:r>
            <a:endParaRPr i="0" sz="3100" u="none" cap="none" strike="noStrike">
              <a:solidFill>
                <a:schemeClr val="dk1"/>
              </a:solidFill>
            </a:endParaRPr>
          </a:p>
          <a:p>
            <a:pPr indent="-119888" lvl="0" marL="27432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32"/>
              <a:buFont typeface="Cabin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211" name="Google Shape;21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304800"/>
            <a:ext cx="952500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39000" y="304800"/>
            <a:ext cx="950913" cy="865187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3"/>
          <p:cNvSpPr txBox="1"/>
          <p:nvPr/>
        </p:nvSpPr>
        <p:spPr>
          <a:xfrm>
            <a:off x="3685900" y="6044633"/>
            <a:ext cx="50529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25044" lvl="0" marL="27432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bin"/>
              <a:buChar char=""/>
            </a:pPr>
            <a:r>
              <a:rPr b="0" i="0" lang="en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Created by Kim Graybill Child Development</a:t>
            </a: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2010</a:t>
            </a:r>
            <a:endParaRPr b="0" i="0" sz="12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4"/>
          <p:cNvSpPr txBox="1"/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omine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Domine"/>
              <a:ea typeface="Domine"/>
              <a:cs typeface="Domine"/>
              <a:sym typeface="Domine"/>
            </a:endParaRPr>
          </a:p>
        </p:txBody>
      </p:sp>
      <p:sp>
        <p:nvSpPr>
          <p:cNvPr id="219" name="Google Shape;219;p34"/>
          <p:cNvSpPr txBox="1"/>
          <p:nvPr>
            <p:ph idx="1" type="body"/>
          </p:nvPr>
        </p:nvSpPr>
        <p:spPr>
          <a:xfrm>
            <a:off x="457200" y="1219200"/>
            <a:ext cx="8229600" cy="49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48844" lvl="0" marL="2743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76"/>
              <a:buFont typeface="Cabin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148844" lvl="0" marL="27432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76"/>
              <a:buFont typeface="Cabin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148844" lvl="0" marL="27432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76"/>
              <a:buFont typeface="Cabin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148844" lvl="0" marL="27432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76"/>
              <a:buFont typeface="Cabin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74320" lvl="0" marL="27432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76"/>
              <a:buFont typeface="Cabin"/>
              <a:buChar char=""/>
            </a:pPr>
            <a:r>
              <a:rPr b="0" i="0" lang="en" sz="2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Created by Kim Graybill</a:t>
            </a:r>
            <a:endParaRPr b="0" i="0" sz="26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74320" lvl="0" marL="27432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76"/>
              <a:buFont typeface="Cabin"/>
              <a:buChar char=""/>
            </a:pPr>
            <a:r>
              <a:rPr b="0" i="0" lang="en" sz="2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Child Development</a:t>
            </a:r>
            <a:endParaRPr/>
          </a:p>
          <a:p>
            <a:pPr indent="-274320" lvl="0" marL="27432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76"/>
              <a:buFont typeface="Cabin"/>
              <a:buChar char=""/>
            </a:pPr>
            <a:r>
              <a:rPr b="0" i="0" lang="en" sz="2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2010</a:t>
            </a:r>
            <a:endParaRPr b="0" i="0" sz="26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148844" lvl="0" marL="27432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76"/>
              <a:buFont typeface="Cabin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rigin">
  <a:themeElements>
    <a:clrScheme name="Origin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