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76" r:id="rId3"/>
    <p:sldMasterId id="2147483677" r:id="rId4"/>
    <p:sldMasterId id="214748367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y="6858000" cx="9144000"/>
  <p:notesSz cx="7023100" cy="9309100"/>
  <p:embeddedFontLst>
    <p:embeddedFont>
      <p:font typeface="Galdeano"/>
      <p:regular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schemas.openxmlformats.org/officeDocument/2006/relationships/slide" Target="slides/slide16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24" Type="http://schemas.openxmlformats.org/officeDocument/2006/relationships/font" Target="fonts/Galdeano-regular.fntdata"/><Relationship Id="rId12" Type="http://schemas.openxmlformats.org/officeDocument/2006/relationships/slide" Target="slides/slide6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3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43237" cy="4651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889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indent="-8890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indent="-8890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indent="-8890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indent="-8890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indent="-8890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indent="-889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indent="-8890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indent="-8890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8275" y="0"/>
            <a:ext cx="3043237" cy="4651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8890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indent="-8890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indent="-8890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indent="-8890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indent="-8890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indent="-889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indent="-8890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indent="-8890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192337" y="776287"/>
            <a:ext cx="2481262" cy="18605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2870200"/>
            <a:ext cx="5619750" cy="574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42375"/>
            <a:ext cx="3043237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889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indent="-8890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indent="-8890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indent="-8890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indent="-8890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indent="-8890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indent="-889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indent="-8890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indent="-8890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rgbClr val="000000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8275" y="8842375"/>
            <a:ext cx="3043237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2d54771ed_0_17:notes"/>
          <p:cNvSpPr/>
          <p:nvPr>
            <p:ph idx="2" type="sldImg"/>
          </p:nvPr>
        </p:nvSpPr>
        <p:spPr>
          <a:xfrm>
            <a:off x="2192337" y="776287"/>
            <a:ext cx="2481300" cy="186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2d54771ed_0_17:notes"/>
          <p:cNvSpPr txBox="1"/>
          <p:nvPr>
            <p:ph idx="1" type="body"/>
          </p:nvPr>
        </p:nvSpPr>
        <p:spPr>
          <a:xfrm>
            <a:off x="701675" y="2870200"/>
            <a:ext cx="5619900" cy="574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Class Discussion: How do babies learn to talk? Do you know any children that know sign language?</a:t>
            </a:r>
            <a:endParaRPr/>
          </a:p>
        </p:txBody>
      </p:sp>
      <p:sp>
        <p:nvSpPr>
          <p:cNvPr id="127" name="Google Shape;127;g12d54771ed_0_17:notes"/>
          <p:cNvSpPr txBox="1"/>
          <p:nvPr>
            <p:ph idx="12" type="sldNum"/>
          </p:nvPr>
        </p:nvSpPr>
        <p:spPr>
          <a:xfrm>
            <a:off x="3978275" y="8842375"/>
            <a:ext cx="3043200" cy="465000"/>
          </a:xfrm>
          <a:prstGeom prst="rect">
            <a:avLst/>
          </a:prstGeom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2d54771ed_0_83:notes"/>
          <p:cNvSpPr/>
          <p:nvPr>
            <p:ph idx="2" type="sldImg"/>
          </p:nvPr>
        </p:nvSpPr>
        <p:spPr>
          <a:xfrm>
            <a:off x="2192337" y="776287"/>
            <a:ext cx="2481300" cy="186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12d54771ed_0_83:notes"/>
          <p:cNvSpPr txBox="1"/>
          <p:nvPr>
            <p:ph idx="1" type="body"/>
          </p:nvPr>
        </p:nvSpPr>
        <p:spPr>
          <a:xfrm>
            <a:off x="701675" y="2870200"/>
            <a:ext cx="5619900" cy="574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200">
                <a:solidFill>
                  <a:schemeClr val="dk1"/>
                </a:solidFill>
              </a:rPr>
              <a:t>Infants can understand language shortly after birth. But they can’t speak until they are between 12 – 24 months. 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200">
                <a:solidFill>
                  <a:schemeClr val="dk1"/>
                </a:solidFill>
              </a:rPr>
              <a:t>However, your baby has the ability to learn sign language by 6 months.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g12d54771ed_0_83:notes"/>
          <p:cNvSpPr txBox="1"/>
          <p:nvPr>
            <p:ph idx="12" type="sldNum"/>
          </p:nvPr>
        </p:nvSpPr>
        <p:spPr>
          <a:xfrm>
            <a:off x="3978275" y="8842375"/>
            <a:ext cx="3043200" cy="465000"/>
          </a:xfrm>
          <a:prstGeom prst="rect">
            <a:avLst/>
          </a:prstGeom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12d54771ed_0_87:notes"/>
          <p:cNvSpPr/>
          <p:nvPr>
            <p:ph idx="2" type="sldImg"/>
          </p:nvPr>
        </p:nvSpPr>
        <p:spPr>
          <a:xfrm>
            <a:off x="2192337" y="776287"/>
            <a:ext cx="2481300" cy="186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12d54771ed_0_87:notes"/>
          <p:cNvSpPr txBox="1"/>
          <p:nvPr>
            <p:ph idx="1" type="body"/>
          </p:nvPr>
        </p:nvSpPr>
        <p:spPr>
          <a:xfrm>
            <a:off x="701675" y="2870200"/>
            <a:ext cx="5619900" cy="574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g12d54771ed_0_87:notes"/>
          <p:cNvSpPr txBox="1"/>
          <p:nvPr>
            <p:ph idx="12" type="sldNum"/>
          </p:nvPr>
        </p:nvSpPr>
        <p:spPr>
          <a:xfrm>
            <a:off x="3978275" y="8842375"/>
            <a:ext cx="3043200" cy="465000"/>
          </a:xfrm>
          <a:prstGeom prst="rect">
            <a:avLst/>
          </a:prstGeom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12d54771ed_0_91:notes"/>
          <p:cNvSpPr/>
          <p:nvPr>
            <p:ph idx="2" type="sldImg"/>
          </p:nvPr>
        </p:nvSpPr>
        <p:spPr>
          <a:xfrm>
            <a:off x="2192337" y="776287"/>
            <a:ext cx="2481300" cy="186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12d54771ed_0_91:notes"/>
          <p:cNvSpPr txBox="1"/>
          <p:nvPr>
            <p:ph idx="1" type="body"/>
          </p:nvPr>
        </p:nvSpPr>
        <p:spPr>
          <a:xfrm>
            <a:off x="701675" y="2870200"/>
            <a:ext cx="5619900" cy="574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g12d54771ed_0_91:notes"/>
          <p:cNvSpPr txBox="1"/>
          <p:nvPr>
            <p:ph idx="12" type="sldNum"/>
          </p:nvPr>
        </p:nvSpPr>
        <p:spPr>
          <a:xfrm>
            <a:off x="3978275" y="8842375"/>
            <a:ext cx="3043200" cy="465000"/>
          </a:xfrm>
          <a:prstGeom prst="rect">
            <a:avLst/>
          </a:prstGeom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12d54771ed_0_95:notes"/>
          <p:cNvSpPr/>
          <p:nvPr>
            <p:ph idx="2" type="sldImg"/>
          </p:nvPr>
        </p:nvSpPr>
        <p:spPr>
          <a:xfrm>
            <a:off x="2192337" y="776287"/>
            <a:ext cx="2481300" cy="186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12d54771ed_0_95:notes"/>
          <p:cNvSpPr txBox="1"/>
          <p:nvPr>
            <p:ph idx="1" type="body"/>
          </p:nvPr>
        </p:nvSpPr>
        <p:spPr>
          <a:xfrm>
            <a:off x="701675" y="2870200"/>
            <a:ext cx="5619900" cy="574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This is a suggestion for teaching the word “more”.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g12d54771ed_0_95:notes"/>
          <p:cNvSpPr txBox="1"/>
          <p:nvPr>
            <p:ph idx="12" type="sldNum"/>
          </p:nvPr>
        </p:nvSpPr>
        <p:spPr>
          <a:xfrm>
            <a:off x="3978275" y="8842375"/>
            <a:ext cx="3043200" cy="465000"/>
          </a:xfrm>
          <a:prstGeom prst="rect">
            <a:avLst/>
          </a:prstGeom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12d6ee4150_0_3:notes"/>
          <p:cNvSpPr/>
          <p:nvPr>
            <p:ph idx="2" type="sldImg"/>
          </p:nvPr>
        </p:nvSpPr>
        <p:spPr>
          <a:xfrm>
            <a:off x="2192337" y="776287"/>
            <a:ext cx="2481300" cy="186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12d6ee4150_0_3:notes"/>
          <p:cNvSpPr txBox="1"/>
          <p:nvPr>
            <p:ph idx="1" type="body"/>
          </p:nvPr>
        </p:nvSpPr>
        <p:spPr>
          <a:xfrm>
            <a:off x="701675" y="2870200"/>
            <a:ext cx="5619900" cy="574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How would you teach the sign for “eat”?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g12d6ee4150_0_3:notes"/>
          <p:cNvSpPr txBox="1"/>
          <p:nvPr>
            <p:ph idx="12" type="sldNum"/>
          </p:nvPr>
        </p:nvSpPr>
        <p:spPr>
          <a:xfrm>
            <a:off x="3978275" y="8842375"/>
            <a:ext cx="3043200" cy="465000"/>
          </a:xfrm>
          <a:prstGeom prst="rect">
            <a:avLst/>
          </a:prstGeom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12d54771ed_0_118:notes"/>
          <p:cNvSpPr/>
          <p:nvPr>
            <p:ph idx="2" type="sldImg"/>
          </p:nvPr>
        </p:nvSpPr>
        <p:spPr>
          <a:xfrm>
            <a:off x="2192337" y="776287"/>
            <a:ext cx="2481300" cy="186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12d54771ed_0_118:notes"/>
          <p:cNvSpPr txBox="1"/>
          <p:nvPr>
            <p:ph idx="1" type="body"/>
          </p:nvPr>
        </p:nvSpPr>
        <p:spPr>
          <a:xfrm>
            <a:off x="701675" y="2870200"/>
            <a:ext cx="5619900" cy="574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g12d54771ed_0_118:notes"/>
          <p:cNvSpPr txBox="1"/>
          <p:nvPr>
            <p:ph idx="12" type="sldNum"/>
          </p:nvPr>
        </p:nvSpPr>
        <p:spPr>
          <a:xfrm>
            <a:off x="3978275" y="8842375"/>
            <a:ext cx="3043200" cy="465000"/>
          </a:xfrm>
          <a:prstGeom prst="rect">
            <a:avLst/>
          </a:prstGeom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440390bcc9_2_45:notes"/>
          <p:cNvSpPr/>
          <p:nvPr>
            <p:ph idx="2" type="sldImg"/>
          </p:nvPr>
        </p:nvSpPr>
        <p:spPr>
          <a:xfrm>
            <a:off x="1170747" y="698183"/>
            <a:ext cx="4682251" cy="34909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440390bcc9_2_45:notes"/>
          <p:cNvSpPr txBox="1"/>
          <p:nvPr>
            <p:ph idx="1" type="body"/>
          </p:nvPr>
        </p:nvSpPr>
        <p:spPr>
          <a:xfrm>
            <a:off x="702310" y="4421822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anchorCtr="0" anchor="t" bIns="84100" lIns="84100" spcFirstLastPara="1" rIns="84100" wrap="square" tIns="84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12d54771ed_0_122:notes"/>
          <p:cNvSpPr/>
          <p:nvPr>
            <p:ph idx="2" type="sldImg"/>
          </p:nvPr>
        </p:nvSpPr>
        <p:spPr>
          <a:xfrm>
            <a:off x="2192337" y="776287"/>
            <a:ext cx="2481300" cy="186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12d54771ed_0_122:notes"/>
          <p:cNvSpPr txBox="1"/>
          <p:nvPr>
            <p:ph idx="1" type="body"/>
          </p:nvPr>
        </p:nvSpPr>
        <p:spPr>
          <a:xfrm>
            <a:off x="701675" y="2870200"/>
            <a:ext cx="5619900" cy="574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g12d54771ed_0_122:notes"/>
          <p:cNvSpPr txBox="1"/>
          <p:nvPr>
            <p:ph idx="12" type="sldNum"/>
          </p:nvPr>
        </p:nvSpPr>
        <p:spPr>
          <a:xfrm>
            <a:off x="3978275" y="8842375"/>
            <a:ext cx="3043200" cy="465000"/>
          </a:xfrm>
          <a:prstGeom prst="rect">
            <a:avLst/>
          </a:prstGeom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2d54771ed_0_23:notes"/>
          <p:cNvSpPr/>
          <p:nvPr>
            <p:ph idx="2" type="sldImg"/>
          </p:nvPr>
        </p:nvSpPr>
        <p:spPr>
          <a:xfrm>
            <a:off x="2192337" y="776287"/>
            <a:ext cx="2481300" cy="186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2d54771ed_0_23:notes"/>
          <p:cNvSpPr txBox="1"/>
          <p:nvPr>
            <p:ph idx="1" type="body"/>
          </p:nvPr>
        </p:nvSpPr>
        <p:spPr>
          <a:xfrm>
            <a:off x="701675" y="2870200"/>
            <a:ext cx="5619900" cy="574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Today we’re going to learn about language development and using sign language. Before we begin please read each statement and write the answer on your study guide.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Give students a moment.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many believe they got all of the answers correct? Raise your hands. Ask a couple students to give their answers and compare. They will discover the correct answers during the presentation.</a:t>
            </a:r>
            <a:endParaRPr/>
          </a:p>
        </p:txBody>
      </p:sp>
      <p:sp>
        <p:nvSpPr>
          <p:cNvPr id="134" name="Google Shape;134;g12d54771ed_0_23:notes"/>
          <p:cNvSpPr txBox="1"/>
          <p:nvPr>
            <p:ph idx="12" type="sldNum"/>
          </p:nvPr>
        </p:nvSpPr>
        <p:spPr>
          <a:xfrm>
            <a:off x="3978275" y="8842375"/>
            <a:ext cx="3043200" cy="465000"/>
          </a:xfrm>
          <a:prstGeom prst="rect">
            <a:avLst/>
          </a:prstGeom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2d54771ed_0_27:notes"/>
          <p:cNvSpPr/>
          <p:nvPr>
            <p:ph idx="2" type="sldImg"/>
          </p:nvPr>
        </p:nvSpPr>
        <p:spPr>
          <a:xfrm>
            <a:off x="2192337" y="776287"/>
            <a:ext cx="2481300" cy="186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2d54771ed_0_27:notes"/>
          <p:cNvSpPr txBox="1"/>
          <p:nvPr>
            <p:ph idx="1" type="body"/>
          </p:nvPr>
        </p:nvSpPr>
        <p:spPr>
          <a:xfrm>
            <a:off x="701675" y="2870200"/>
            <a:ext cx="5619900" cy="574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Watch video.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twins interaction shows examples of</a:t>
            </a:r>
            <a:r>
              <a:rPr lang="en-US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using intonation with conversational tones like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Questioning, pausing, responding and laughing.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g12d54771ed_0_27:notes"/>
          <p:cNvSpPr txBox="1"/>
          <p:nvPr>
            <p:ph idx="12" type="sldNum"/>
          </p:nvPr>
        </p:nvSpPr>
        <p:spPr>
          <a:xfrm>
            <a:off x="3978275" y="8842375"/>
            <a:ext cx="3043200" cy="465000"/>
          </a:xfrm>
          <a:prstGeom prst="rect">
            <a:avLst/>
          </a:prstGeom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2d54771ed_0_31:notes"/>
          <p:cNvSpPr/>
          <p:nvPr>
            <p:ph idx="2" type="sldImg"/>
          </p:nvPr>
        </p:nvSpPr>
        <p:spPr>
          <a:xfrm>
            <a:off x="2192337" y="776287"/>
            <a:ext cx="2481300" cy="186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2d54771ed_0_31:notes"/>
          <p:cNvSpPr txBox="1"/>
          <p:nvPr>
            <p:ph idx="1" type="body"/>
          </p:nvPr>
        </p:nvSpPr>
        <p:spPr>
          <a:xfrm>
            <a:off x="701675" y="2870200"/>
            <a:ext cx="5619900" cy="574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g12d54771ed_0_31:notes"/>
          <p:cNvSpPr txBox="1"/>
          <p:nvPr>
            <p:ph idx="12" type="sldNum"/>
          </p:nvPr>
        </p:nvSpPr>
        <p:spPr>
          <a:xfrm>
            <a:off x="3978275" y="8842375"/>
            <a:ext cx="3043200" cy="465000"/>
          </a:xfrm>
          <a:prstGeom prst="rect">
            <a:avLst/>
          </a:prstGeom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724713a38_2_14:notes"/>
          <p:cNvSpPr/>
          <p:nvPr>
            <p:ph idx="2" type="sldImg"/>
          </p:nvPr>
        </p:nvSpPr>
        <p:spPr>
          <a:xfrm>
            <a:off x="1170747" y="698183"/>
            <a:ext cx="4682297" cy="349091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724713a38_2_14:notes"/>
          <p:cNvSpPr txBox="1"/>
          <p:nvPr>
            <p:ph idx="1" type="body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anchorCtr="0" anchor="t" bIns="84100" lIns="84100" spcFirstLastPara="1" rIns="84100" wrap="square" tIns="841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Activity: Think about all of the words you would use in an average day. </a:t>
            </a: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/>
              <a:t>Now look at this slide. P</a:t>
            </a:r>
            <a:r>
              <a:rPr lang="en-US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ick out the words that are not in your everyday vocabulary. How many did you find? </a:t>
            </a: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/>
              <a:t>If you</a:t>
            </a:r>
            <a:r>
              <a:rPr lang="en-US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talk to your child he will gain an even larger vocabulary</a:t>
            </a:r>
            <a:r>
              <a:rPr lang="en-US" sz="1300"/>
              <a:t>!</a:t>
            </a: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2d54771ed_0_39:notes"/>
          <p:cNvSpPr/>
          <p:nvPr>
            <p:ph idx="2" type="sldImg"/>
          </p:nvPr>
        </p:nvSpPr>
        <p:spPr>
          <a:xfrm>
            <a:off x="2192337" y="776287"/>
            <a:ext cx="2481300" cy="186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12d54771ed_0_39:notes"/>
          <p:cNvSpPr txBox="1"/>
          <p:nvPr>
            <p:ph idx="1" type="body"/>
          </p:nvPr>
        </p:nvSpPr>
        <p:spPr>
          <a:xfrm>
            <a:off x="701675" y="2870200"/>
            <a:ext cx="5619900" cy="574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How could you talk about other letters in the alphabet?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g12d54771ed_0_39:notes"/>
          <p:cNvSpPr txBox="1"/>
          <p:nvPr>
            <p:ph idx="12" type="sldNum"/>
          </p:nvPr>
        </p:nvSpPr>
        <p:spPr>
          <a:xfrm>
            <a:off x="3978275" y="8842375"/>
            <a:ext cx="3043200" cy="465000"/>
          </a:xfrm>
          <a:prstGeom prst="rect">
            <a:avLst/>
          </a:prstGeom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2d54771ed_0_43:notes"/>
          <p:cNvSpPr/>
          <p:nvPr>
            <p:ph idx="2" type="sldImg"/>
          </p:nvPr>
        </p:nvSpPr>
        <p:spPr>
          <a:xfrm>
            <a:off x="2192337" y="776287"/>
            <a:ext cx="2481300" cy="186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2d54771ed_0_43:notes"/>
          <p:cNvSpPr txBox="1"/>
          <p:nvPr>
            <p:ph idx="1" type="body"/>
          </p:nvPr>
        </p:nvSpPr>
        <p:spPr>
          <a:xfrm>
            <a:off x="701675" y="2870200"/>
            <a:ext cx="5619900" cy="574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According to the researchers at Rice and Columbia Universities children from middle-class and affluent homes hear 30 million more words in the first three years of life than poor children hear. </a:t>
            </a:r>
            <a:r>
              <a:rPr lang="en-US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The number of words a child hears each day influences his future intelligence. 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Brainstorm why this is happens in low income families.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g12d54771ed_0_43:notes"/>
          <p:cNvSpPr txBox="1"/>
          <p:nvPr>
            <p:ph idx="12" type="sldNum"/>
          </p:nvPr>
        </p:nvSpPr>
        <p:spPr>
          <a:xfrm>
            <a:off x="3978275" y="8842375"/>
            <a:ext cx="3043200" cy="465000"/>
          </a:xfrm>
          <a:prstGeom prst="rect">
            <a:avLst/>
          </a:prstGeom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2d54771ed_0_79:notes"/>
          <p:cNvSpPr/>
          <p:nvPr>
            <p:ph idx="2" type="sldImg"/>
          </p:nvPr>
        </p:nvSpPr>
        <p:spPr>
          <a:xfrm>
            <a:off x="2192337" y="776287"/>
            <a:ext cx="2481300" cy="186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12d54771ed_0_79:notes"/>
          <p:cNvSpPr txBox="1"/>
          <p:nvPr>
            <p:ph idx="1" type="body"/>
          </p:nvPr>
        </p:nvSpPr>
        <p:spPr>
          <a:xfrm>
            <a:off x="701675" y="2870200"/>
            <a:ext cx="5619900" cy="574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Why would reading this book to a child be beneficial?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g12d54771ed_0_79:notes"/>
          <p:cNvSpPr txBox="1"/>
          <p:nvPr>
            <p:ph idx="12" type="sldNum"/>
          </p:nvPr>
        </p:nvSpPr>
        <p:spPr>
          <a:xfrm>
            <a:off x="3978275" y="8842375"/>
            <a:ext cx="3043200" cy="465000"/>
          </a:xfrm>
          <a:prstGeom prst="rect">
            <a:avLst/>
          </a:prstGeom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48717c2802_0_0:notes"/>
          <p:cNvSpPr/>
          <p:nvPr>
            <p:ph idx="2" type="sldImg"/>
          </p:nvPr>
        </p:nvSpPr>
        <p:spPr>
          <a:xfrm>
            <a:off x="2192337" y="776287"/>
            <a:ext cx="2481300" cy="186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48717c2802_0_0:notes"/>
          <p:cNvSpPr txBox="1"/>
          <p:nvPr>
            <p:ph idx="1" type="body"/>
          </p:nvPr>
        </p:nvSpPr>
        <p:spPr>
          <a:xfrm>
            <a:off x="701675" y="2870200"/>
            <a:ext cx="5619900" cy="574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g48717c2802_0_0:notes"/>
          <p:cNvSpPr txBox="1"/>
          <p:nvPr>
            <p:ph idx="12" type="sldNum"/>
          </p:nvPr>
        </p:nvSpPr>
        <p:spPr>
          <a:xfrm>
            <a:off x="3978275" y="8842375"/>
            <a:ext cx="3043200" cy="465000"/>
          </a:xfrm>
          <a:prstGeom prst="rect">
            <a:avLst/>
          </a:prstGeom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871537" y="2674937"/>
            <a:ext cx="7408800" cy="34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ymbol"/>
              <a:buChar char="∗"/>
              <a:defRPr sz="24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indent="-317500" lvl="1" marL="914400" rtl="0" algn="l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∗"/>
              <a:defRPr sz="22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indent="-317500" lvl="2" marL="1371600" rtl="0" algn="l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∗"/>
              <a:defRPr sz="2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indent="-317500" lvl="3" marL="1828800" rtl="0" algn="l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∗"/>
              <a:defRPr sz="18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indent="-317500" lvl="4" marL="2286000" rtl="0" algn="l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∗"/>
              <a:defRPr sz="16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indent="-317500" lvl="5" marL="2743200" rtl="0" algn="l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∗"/>
              <a:defRPr sz="14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indent="-317500" lvl="6" marL="3200400" rtl="0" algn="l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∗"/>
              <a:defRPr sz="14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indent="-317500" lvl="7" marL="3657600" rtl="0" algn="l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∗"/>
              <a:defRPr sz="14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indent="-317500" lvl="8" marL="4114800" rtl="0" algn="l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Font typeface="Noto Symbol"/>
              <a:buChar char="∗"/>
              <a:defRPr sz="14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/>
        </p:txBody>
      </p:sp>
      <p:sp>
        <p:nvSpPr>
          <p:cNvPr id="56" name="Google Shape;56;p13"/>
          <p:cNvSpPr txBox="1"/>
          <p:nvPr>
            <p:ph type="title"/>
          </p:nvPr>
        </p:nvSpPr>
        <p:spPr>
          <a:xfrm>
            <a:off x="457200" y="338137"/>
            <a:ext cx="8229600" cy="125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aldeano"/>
              <a:buNone/>
              <a:defRPr sz="4400">
                <a:solidFill>
                  <a:srgbClr val="FFFFFF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7" name="Google Shape;57;p13"/>
          <p:cNvSpPr txBox="1"/>
          <p:nvPr>
            <p:ph idx="10" type="dt"/>
          </p:nvPr>
        </p:nvSpPr>
        <p:spPr>
          <a:xfrm>
            <a:off x="5164137" y="6249987"/>
            <a:ext cx="3786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000" u="none" cap="none" strike="noStrike">
                <a:solidFill>
                  <a:schemeClr val="dk2"/>
                </a:solidFill>
              </a:defRPr>
            </a:lvl1pPr>
            <a:lvl2pPr indent="-88900" lvl="1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idx="11" type="ftr"/>
          </p:nvPr>
        </p:nvSpPr>
        <p:spPr>
          <a:xfrm>
            <a:off x="193675" y="6249987"/>
            <a:ext cx="3786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/>
        </p:txBody>
      </p:sp>
      <p:sp>
        <p:nvSpPr>
          <p:cNvPr id="59" name="Google Shape;59;p13"/>
          <p:cNvSpPr txBox="1"/>
          <p:nvPr>
            <p:ph idx="12" type="sldNum"/>
          </p:nvPr>
        </p:nvSpPr>
        <p:spPr>
          <a:xfrm>
            <a:off x="3990975" y="6249987"/>
            <a:ext cx="1161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Galdeano"/>
              <a:buNone/>
              <a:defRPr b="0" i="0" sz="1000" u="none" cap="none" strike="noStrik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Galdeano"/>
              <a:buNone/>
              <a:defRPr b="0" i="0" sz="1000" u="none" cap="none" strike="noStrik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Galdeano"/>
              <a:buNone/>
              <a:defRPr b="0" i="0" sz="1000" u="none" cap="none" strike="noStrik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Galdeano"/>
              <a:buNone/>
              <a:defRPr b="0" i="0" sz="1000" u="none" cap="none" strike="noStrik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Galdeano"/>
              <a:buNone/>
              <a:defRPr b="0" i="0" sz="1000" u="none" cap="none" strike="noStrik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Galdeano"/>
              <a:buNone/>
              <a:defRPr b="0" i="0" sz="1000" u="none" cap="none" strike="noStrik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Galdeano"/>
              <a:buNone/>
              <a:defRPr b="0" i="0" sz="1000" u="none" cap="none" strike="noStrik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Galdeano"/>
              <a:buNone/>
              <a:defRPr b="0" i="0" sz="1000" u="none" cap="none" strike="noStrik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Galdeano"/>
              <a:buNone/>
              <a:defRPr b="0" i="0" sz="1000" u="none" cap="none" strike="noStrik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>
            <p:ph idx="12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/>
          <p:nvPr>
            <p:ph type="ctrTitle"/>
          </p:nvPr>
        </p:nvSpPr>
        <p:spPr>
          <a:xfrm>
            <a:off x="822960" y="2743200"/>
            <a:ext cx="7498080" cy="1097280"/>
          </a:xfrm>
          <a:prstGeom prst="rect">
            <a:avLst/>
          </a:prstGeom>
          <a:noFill/>
          <a:ln>
            <a:noFill/>
          </a:ln>
        </p:spPr>
        <p:txBody>
          <a:bodyPr anchorCtr="0" anchor="t" bIns="82275" lIns="82275" spcFirstLastPara="1" rIns="82275" wrap="square" tIns="82275"/>
          <a:lstStyle>
            <a:lvl1pPr lvl="0" algn="ctr">
              <a:spcBef>
                <a:spcPts val="0"/>
              </a:spcBef>
              <a:spcAft>
                <a:spcPts val="0"/>
              </a:spcAft>
              <a:buSzPts val="4300"/>
              <a:buChar char="●"/>
              <a:defRPr sz="4300"/>
            </a:lvl1pPr>
            <a:lvl2pPr lvl="1" algn="ctr">
              <a:spcBef>
                <a:spcPts val="0"/>
              </a:spcBef>
              <a:spcAft>
                <a:spcPts val="0"/>
              </a:spcAft>
              <a:buSzPts val="4300"/>
              <a:buChar char="○"/>
              <a:defRPr sz="4300"/>
            </a:lvl2pPr>
            <a:lvl3pPr lvl="2" algn="ctr">
              <a:spcBef>
                <a:spcPts val="0"/>
              </a:spcBef>
              <a:spcAft>
                <a:spcPts val="0"/>
              </a:spcAft>
              <a:buSzPts val="4300"/>
              <a:buChar char="■"/>
              <a:defRPr sz="4300"/>
            </a:lvl3pPr>
            <a:lvl4pPr lvl="3" algn="ctr">
              <a:spcBef>
                <a:spcPts val="0"/>
              </a:spcBef>
              <a:spcAft>
                <a:spcPts val="0"/>
              </a:spcAft>
              <a:buSzPts val="4300"/>
              <a:buChar char="●"/>
              <a:defRPr sz="4300"/>
            </a:lvl4pPr>
            <a:lvl5pPr lvl="4" algn="ctr">
              <a:spcBef>
                <a:spcPts val="0"/>
              </a:spcBef>
              <a:spcAft>
                <a:spcPts val="0"/>
              </a:spcAft>
              <a:buSzPts val="4300"/>
              <a:buChar char="○"/>
              <a:defRPr sz="4300"/>
            </a:lvl5pPr>
            <a:lvl6pPr lvl="5" algn="ctr">
              <a:spcBef>
                <a:spcPts val="0"/>
              </a:spcBef>
              <a:spcAft>
                <a:spcPts val="0"/>
              </a:spcAft>
              <a:buSzPts val="4300"/>
              <a:buChar char="■"/>
              <a:defRPr sz="4300"/>
            </a:lvl6pPr>
            <a:lvl7pPr lvl="6" algn="ctr">
              <a:spcBef>
                <a:spcPts val="0"/>
              </a:spcBef>
              <a:spcAft>
                <a:spcPts val="0"/>
              </a:spcAft>
              <a:buSzPts val="4300"/>
              <a:buChar char="●"/>
              <a:defRPr sz="4300"/>
            </a:lvl7pPr>
            <a:lvl8pPr lvl="7" algn="ctr">
              <a:spcBef>
                <a:spcPts val="0"/>
              </a:spcBef>
              <a:spcAft>
                <a:spcPts val="0"/>
              </a:spcAft>
              <a:buSzPts val="4300"/>
              <a:buChar char="○"/>
              <a:defRPr sz="4300"/>
            </a:lvl8pPr>
            <a:lvl9pPr lvl="8" algn="ctr">
              <a:spcBef>
                <a:spcPts val="0"/>
              </a:spcBef>
              <a:spcAft>
                <a:spcPts val="0"/>
              </a:spcAft>
              <a:buSzPts val="4300"/>
              <a:buChar char="■"/>
              <a:defRPr sz="4300"/>
            </a:lvl9pPr>
          </a:lstStyle>
          <a:p/>
        </p:txBody>
      </p:sp>
      <p:sp>
        <p:nvSpPr>
          <p:cNvPr id="66" name="Google Shape;66;p16"/>
          <p:cNvSpPr txBox="1"/>
          <p:nvPr>
            <p:ph idx="1" type="subTitle"/>
          </p:nvPr>
        </p:nvSpPr>
        <p:spPr>
          <a:xfrm>
            <a:off x="1645920" y="4114800"/>
            <a:ext cx="5852160" cy="822960"/>
          </a:xfrm>
          <a:prstGeom prst="rect">
            <a:avLst/>
          </a:prstGeom>
          <a:noFill/>
          <a:ln>
            <a:noFill/>
          </a:ln>
        </p:spPr>
        <p:txBody>
          <a:bodyPr anchorCtr="0" anchor="t" bIns="82275" lIns="82275" spcFirstLastPara="1" rIns="82275" wrap="square" tIns="82275"/>
          <a:lstStyle>
            <a:lvl1pPr lvl="0" algn="ctr">
              <a:spcBef>
                <a:spcPts val="0"/>
              </a:spcBef>
              <a:spcAft>
                <a:spcPts val="0"/>
              </a:spcAft>
              <a:buSzPts val="2900"/>
              <a:buChar char="●"/>
              <a:defRPr sz="2900"/>
            </a:lvl1pPr>
            <a:lvl2pPr lvl="1" algn="ctr">
              <a:spcBef>
                <a:spcPts val="0"/>
              </a:spcBef>
              <a:spcAft>
                <a:spcPts val="0"/>
              </a:spcAft>
              <a:buSzPts val="2900"/>
              <a:buChar char="○"/>
              <a:defRPr sz="2900"/>
            </a:lvl2pPr>
            <a:lvl3pPr lvl="2" algn="ctr">
              <a:spcBef>
                <a:spcPts val="0"/>
              </a:spcBef>
              <a:spcAft>
                <a:spcPts val="0"/>
              </a:spcAft>
              <a:buSzPts val="2900"/>
              <a:buChar char="■"/>
              <a:defRPr sz="2900"/>
            </a:lvl3pPr>
            <a:lvl4pPr lvl="3" algn="ctr">
              <a:spcBef>
                <a:spcPts val="0"/>
              </a:spcBef>
              <a:spcAft>
                <a:spcPts val="0"/>
              </a:spcAft>
              <a:buSzPts val="2900"/>
              <a:buChar char="●"/>
              <a:defRPr sz="2900"/>
            </a:lvl4pPr>
            <a:lvl5pPr lvl="4" algn="ctr">
              <a:spcBef>
                <a:spcPts val="0"/>
              </a:spcBef>
              <a:spcAft>
                <a:spcPts val="0"/>
              </a:spcAft>
              <a:buSzPts val="2900"/>
              <a:buChar char="○"/>
              <a:defRPr sz="2900"/>
            </a:lvl5pPr>
            <a:lvl6pPr lvl="5" algn="ctr">
              <a:spcBef>
                <a:spcPts val="0"/>
              </a:spcBef>
              <a:spcAft>
                <a:spcPts val="0"/>
              </a:spcAft>
              <a:buSzPts val="2900"/>
              <a:buChar char="■"/>
              <a:defRPr sz="2900"/>
            </a:lvl6pPr>
            <a:lvl7pPr lvl="6" algn="ctr">
              <a:spcBef>
                <a:spcPts val="0"/>
              </a:spcBef>
              <a:spcAft>
                <a:spcPts val="0"/>
              </a:spcAft>
              <a:buSzPts val="2900"/>
              <a:buChar char="●"/>
              <a:defRPr sz="2900"/>
            </a:lvl7pPr>
            <a:lvl8pPr lvl="7" algn="ctr">
              <a:spcBef>
                <a:spcPts val="0"/>
              </a:spcBef>
              <a:spcAft>
                <a:spcPts val="0"/>
              </a:spcAft>
              <a:buSzPts val="2900"/>
              <a:buChar char="○"/>
              <a:defRPr sz="2900"/>
            </a:lvl8pPr>
            <a:lvl9pPr lvl="8" algn="ctr">
              <a:spcBef>
                <a:spcPts val="0"/>
              </a:spcBef>
              <a:spcAft>
                <a:spcPts val="0"/>
              </a:spcAft>
              <a:buSzPts val="2900"/>
              <a:buChar char="■"/>
              <a:defRPr sz="29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7"/>
          <p:cNvSpPr txBox="1"/>
          <p:nvPr>
            <p:ph type="title"/>
          </p:nvPr>
        </p:nvSpPr>
        <p:spPr>
          <a:xfrm>
            <a:off x="274320" y="274320"/>
            <a:ext cx="8595360" cy="822960"/>
          </a:xfrm>
          <a:prstGeom prst="rect">
            <a:avLst/>
          </a:prstGeom>
          <a:noFill/>
          <a:ln>
            <a:noFill/>
          </a:ln>
        </p:spPr>
        <p:txBody>
          <a:bodyPr anchorCtr="0" anchor="t" bIns="82275" lIns="82275" spcFirstLastPara="1" rIns="82275" wrap="square" tIns="82275"/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Char char="●"/>
              <a:defRPr sz="3800"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Char char="○"/>
              <a:defRPr sz="3800"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Char char="■"/>
              <a:defRPr sz="3800"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Char char="●"/>
              <a:defRPr sz="3800"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Char char="○"/>
              <a:defRPr sz="3800"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Char char="■"/>
              <a:defRPr sz="3800"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Char char="●"/>
              <a:defRPr sz="3800"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Char char="○"/>
              <a:defRPr sz="3800"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Char char="■"/>
              <a:defRPr sz="3800"/>
            </a:lvl9pPr>
          </a:lstStyle>
          <a:p/>
        </p:txBody>
      </p:sp>
      <p:sp>
        <p:nvSpPr>
          <p:cNvPr id="69" name="Google Shape;69;p17"/>
          <p:cNvSpPr txBox="1"/>
          <p:nvPr>
            <p:ph idx="1" type="body"/>
          </p:nvPr>
        </p:nvSpPr>
        <p:spPr>
          <a:xfrm>
            <a:off x="274320" y="1645920"/>
            <a:ext cx="8595360" cy="4937760"/>
          </a:xfrm>
          <a:prstGeom prst="rect">
            <a:avLst/>
          </a:prstGeom>
          <a:noFill/>
          <a:ln>
            <a:noFill/>
          </a:ln>
        </p:spPr>
        <p:txBody>
          <a:bodyPr anchorCtr="0" anchor="t" bIns="82275" lIns="82275" spcFirstLastPara="1" rIns="82275" wrap="square" tIns="82275"/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70" name="Google Shape;70;p17"/>
          <p:cNvSpPr txBox="1"/>
          <p:nvPr>
            <p:ph idx="12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000000"/>
                </a:solidFill>
              </a:defRPr>
            </a:lvl1pPr>
            <a:lvl2pPr lvl="1">
              <a:buNone/>
              <a:defRPr>
                <a:solidFill>
                  <a:srgbClr val="000000"/>
                </a:solidFill>
              </a:defRPr>
            </a:lvl2pPr>
            <a:lvl3pPr lvl="2">
              <a:buNone/>
              <a:defRPr>
                <a:solidFill>
                  <a:srgbClr val="000000"/>
                </a:solidFill>
              </a:defRPr>
            </a:lvl3pPr>
            <a:lvl4pPr lvl="3">
              <a:buNone/>
              <a:defRPr>
                <a:solidFill>
                  <a:srgbClr val="000000"/>
                </a:solidFill>
              </a:defRPr>
            </a:lvl4pPr>
            <a:lvl5pPr lvl="4">
              <a:buNone/>
              <a:defRPr>
                <a:solidFill>
                  <a:srgbClr val="000000"/>
                </a:solidFill>
              </a:defRPr>
            </a:lvl5pPr>
            <a:lvl6pPr lvl="5">
              <a:buNone/>
              <a:defRPr>
                <a:solidFill>
                  <a:srgbClr val="000000"/>
                </a:solidFill>
              </a:defRPr>
            </a:lvl6pPr>
            <a:lvl7pPr lvl="6">
              <a:buNone/>
              <a:defRPr>
                <a:solidFill>
                  <a:srgbClr val="000000"/>
                </a:solidFill>
              </a:defRPr>
            </a:lvl7pPr>
            <a:lvl8pPr lvl="7">
              <a:buNone/>
              <a:defRPr>
                <a:solidFill>
                  <a:srgbClr val="000000"/>
                </a:solidFill>
              </a:defRPr>
            </a:lvl8pPr>
            <a:lvl9pPr lvl="8"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8"/>
          <p:cNvSpPr txBox="1"/>
          <p:nvPr>
            <p:ph type="title"/>
          </p:nvPr>
        </p:nvSpPr>
        <p:spPr>
          <a:xfrm>
            <a:off x="274320" y="274320"/>
            <a:ext cx="8595360" cy="822960"/>
          </a:xfrm>
          <a:prstGeom prst="rect">
            <a:avLst/>
          </a:prstGeom>
          <a:noFill/>
          <a:ln>
            <a:noFill/>
          </a:ln>
        </p:spPr>
        <p:txBody>
          <a:bodyPr anchorCtr="0" anchor="t" bIns="82275" lIns="82275" spcFirstLastPara="1" rIns="82275" wrap="square" tIns="82275"/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Char char="●"/>
              <a:defRPr sz="3800"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Char char="○"/>
              <a:defRPr sz="3800"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Char char="■"/>
              <a:defRPr sz="3800"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Char char="●"/>
              <a:defRPr sz="3800"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Char char="○"/>
              <a:defRPr sz="3800"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Char char="■"/>
              <a:defRPr sz="3800"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Char char="●"/>
              <a:defRPr sz="3800"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Char char="○"/>
              <a:defRPr sz="3800"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Char char="■"/>
              <a:defRPr sz="3800"/>
            </a:lvl9pPr>
          </a:lstStyle>
          <a:p/>
        </p:txBody>
      </p:sp>
      <p:sp>
        <p:nvSpPr>
          <p:cNvPr id="73" name="Google Shape;73;p18"/>
          <p:cNvSpPr txBox="1"/>
          <p:nvPr>
            <p:ph idx="1" type="body"/>
          </p:nvPr>
        </p:nvSpPr>
        <p:spPr>
          <a:xfrm>
            <a:off x="274320" y="1645920"/>
            <a:ext cx="4023360" cy="4937760"/>
          </a:xfrm>
          <a:prstGeom prst="rect">
            <a:avLst/>
          </a:prstGeom>
          <a:noFill/>
          <a:ln>
            <a:noFill/>
          </a:ln>
        </p:spPr>
        <p:txBody>
          <a:bodyPr anchorCtr="0" anchor="t" bIns="82275" lIns="82275" spcFirstLastPara="1" rIns="82275" wrap="square" tIns="82275"/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74" name="Google Shape;74;p18"/>
          <p:cNvSpPr txBox="1"/>
          <p:nvPr>
            <p:ph idx="2" type="body"/>
          </p:nvPr>
        </p:nvSpPr>
        <p:spPr>
          <a:xfrm>
            <a:off x="4846320" y="1645920"/>
            <a:ext cx="4023360" cy="4937760"/>
          </a:xfrm>
          <a:prstGeom prst="rect">
            <a:avLst/>
          </a:prstGeom>
          <a:noFill/>
          <a:ln>
            <a:noFill/>
          </a:ln>
        </p:spPr>
        <p:txBody>
          <a:bodyPr anchorCtr="0" anchor="t" bIns="82275" lIns="82275" spcFirstLastPara="1" rIns="82275" wrap="square" tIns="82275"/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75" name="Google Shape;75;p18"/>
          <p:cNvSpPr txBox="1"/>
          <p:nvPr>
            <p:ph idx="12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000000"/>
                </a:solidFill>
              </a:defRPr>
            </a:lvl1pPr>
            <a:lvl2pPr lvl="1">
              <a:buNone/>
              <a:defRPr>
                <a:solidFill>
                  <a:srgbClr val="000000"/>
                </a:solidFill>
              </a:defRPr>
            </a:lvl2pPr>
            <a:lvl3pPr lvl="2">
              <a:buNone/>
              <a:defRPr>
                <a:solidFill>
                  <a:srgbClr val="000000"/>
                </a:solidFill>
              </a:defRPr>
            </a:lvl3pPr>
            <a:lvl4pPr lvl="3">
              <a:buNone/>
              <a:defRPr>
                <a:solidFill>
                  <a:srgbClr val="000000"/>
                </a:solidFill>
              </a:defRPr>
            </a:lvl4pPr>
            <a:lvl5pPr lvl="4">
              <a:buNone/>
              <a:defRPr>
                <a:solidFill>
                  <a:srgbClr val="000000"/>
                </a:solidFill>
              </a:defRPr>
            </a:lvl5pPr>
            <a:lvl6pPr lvl="5">
              <a:buNone/>
              <a:defRPr>
                <a:solidFill>
                  <a:srgbClr val="000000"/>
                </a:solidFill>
              </a:defRPr>
            </a:lvl6pPr>
            <a:lvl7pPr lvl="6">
              <a:buNone/>
              <a:defRPr>
                <a:solidFill>
                  <a:srgbClr val="000000"/>
                </a:solidFill>
              </a:defRPr>
            </a:lvl7pPr>
            <a:lvl8pPr lvl="7">
              <a:buNone/>
              <a:defRPr>
                <a:solidFill>
                  <a:srgbClr val="000000"/>
                </a:solidFill>
              </a:defRPr>
            </a:lvl8pPr>
            <a:lvl9pPr lvl="8"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9"/>
          <p:cNvSpPr txBox="1"/>
          <p:nvPr>
            <p:ph idx="1" type="body"/>
          </p:nvPr>
        </p:nvSpPr>
        <p:spPr>
          <a:xfrm>
            <a:off x="274320" y="6035040"/>
            <a:ext cx="8595360" cy="548640"/>
          </a:xfrm>
          <a:prstGeom prst="rect">
            <a:avLst/>
          </a:prstGeom>
          <a:noFill/>
          <a:ln>
            <a:noFill/>
          </a:ln>
        </p:spPr>
        <p:txBody>
          <a:bodyPr anchorCtr="0" anchor="t" bIns="82275" lIns="82275" spcFirstLastPara="1" rIns="82275" wrap="square" tIns="82275"/>
          <a:lstStyle>
            <a:lvl1pPr indent="-412750" lvl="0" marL="457200" algn="ctr">
              <a:spcBef>
                <a:spcPts val="0"/>
              </a:spcBef>
              <a:spcAft>
                <a:spcPts val="0"/>
              </a:spcAft>
              <a:buSzPts val="2900"/>
              <a:buChar char="●"/>
              <a:defRPr sz="2900"/>
            </a:lvl1pPr>
            <a:lvl2pPr indent="-412750" lvl="1" marL="914400" algn="ctr">
              <a:spcBef>
                <a:spcPts val="0"/>
              </a:spcBef>
              <a:spcAft>
                <a:spcPts val="0"/>
              </a:spcAft>
              <a:buSzPts val="2900"/>
              <a:buChar char="○"/>
              <a:defRPr sz="2900"/>
            </a:lvl2pPr>
            <a:lvl3pPr indent="-412750" lvl="2" marL="1371600" algn="ctr">
              <a:spcBef>
                <a:spcPts val="0"/>
              </a:spcBef>
              <a:spcAft>
                <a:spcPts val="0"/>
              </a:spcAft>
              <a:buSzPts val="2900"/>
              <a:buChar char="■"/>
              <a:defRPr sz="2900"/>
            </a:lvl3pPr>
            <a:lvl4pPr indent="-412750" lvl="3" marL="1828800" algn="ctr">
              <a:spcBef>
                <a:spcPts val="0"/>
              </a:spcBef>
              <a:spcAft>
                <a:spcPts val="0"/>
              </a:spcAft>
              <a:buSzPts val="2900"/>
              <a:buChar char="●"/>
              <a:defRPr sz="2900"/>
            </a:lvl4pPr>
            <a:lvl5pPr indent="-412750" lvl="4" marL="2286000" algn="ctr">
              <a:spcBef>
                <a:spcPts val="0"/>
              </a:spcBef>
              <a:spcAft>
                <a:spcPts val="0"/>
              </a:spcAft>
              <a:buSzPts val="2900"/>
              <a:buChar char="○"/>
              <a:defRPr sz="2900"/>
            </a:lvl5pPr>
            <a:lvl6pPr indent="-412750" lvl="5" marL="2743200" algn="ctr">
              <a:spcBef>
                <a:spcPts val="0"/>
              </a:spcBef>
              <a:spcAft>
                <a:spcPts val="0"/>
              </a:spcAft>
              <a:buSzPts val="2900"/>
              <a:buChar char="■"/>
              <a:defRPr sz="2900"/>
            </a:lvl6pPr>
            <a:lvl7pPr indent="-412750" lvl="6" marL="3200400" algn="ctr">
              <a:spcBef>
                <a:spcPts val="0"/>
              </a:spcBef>
              <a:spcAft>
                <a:spcPts val="0"/>
              </a:spcAft>
              <a:buSzPts val="2900"/>
              <a:buChar char="●"/>
              <a:defRPr sz="2900"/>
            </a:lvl7pPr>
            <a:lvl8pPr indent="-412750" lvl="7" marL="3657600" algn="ctr">
              <a:spcBef>
                <a:spcPts val="0"/>
              </a:spcBef>
              <a:spcAft>
                <a:spcPts val="0"/>
              </a:spcAft>
              <a:buSzPts val="2900"/>
              <a:buChar char="○"/>
              <a:defRPr sz="2900"/>
            </a:lvl8pPr>
            <a:lvl9pPr indent="-412750" lvl="8" marL="4114800" algn="ctr">
              <a:spcBef>
                <a:spcPts val="0"/>
              </a:spcBef>
              <a:spcAft>
                <a:spcPts val="0"/>
              </a:spcAft>
              <a:buSzPts val="2900"/>
              <a:buChar char="■"/>
              <a:defRPr sz="2900"/>
            </a:lvl9pPr>
          </a:lstStyle>
          <a:p/>
        </p:txBody>
      </p:sp>
      <p:sp>
        <p:nvSpPr>
          <p:cNvPr id="78" name="Google Shape;78;p19"/>
          <p:cNvSpPr txBox="1"/>
          <p:nvPr>
            <p:ph idx="12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000000"/>
                </a:solidFill>
              </a:defRPr>
            </a:lvl1pPr>
            <a:lvl2pPr lvl="1">
              <a:buNone/>
              <a:defRPr>
                <a:solidFill>
                  <a:srgbClr val="000000"/>
                </a:solidFill>
              </a:defRPr>
            </a:lvl2pPr>
            <a:lvl3pPr lvl="2">
              <a:buNone/>
              <a:defRPr>
                <a:solidFill>
                  <a:srgbClr val="000000"/>
                </a:solidFill>
              </a:defRPr>
            </a:lvl3pPr>
            <a:lvl4pPr lvl="3">
              <a:buNone/>
              <a:defRPr>
                <a:solidFill>
                  <a:srgbClr val="000000"/>
                </a:solidFill>
              </a:defRPr>
            </a:lvl4pPr>
            <a:lvl5pPr lvl="4">
              <a:buNone/>
              <a:defRPr>
                <a:solidFill>
                  <a:srgbClr val="000000"/>
                </a:solidFill>
              </a:defRPr>
            </a:lvl5pPr>
            <a:lvl6pPr lvl="5">
              <a:buNone/>
              <a:defRPr>
                <a:solidFill>
                  <a:srgbClr val="000000"/>
                </a:solidFill>
              </a:defRPr>
            </a:lvl6pPr>
            <a:lvl7pPr lvl="6">
              <a:buNone/>
              <a:defRPr>
                <a:solidFill>
                  <a:srgbClr val="000000"/>
                </a:solidFill>
              </a:defRPr>
            </a:lvl7pPr>
            <a:lvl8pPr lvl="7">
              <a:buNone/>
              <a:defRPr>
                <a:solidFill>
                  <a:srgbClr val="000000"/>
                </a:solidFill>
              </a:defRPr>
            </a:lvl8pPr>
            <a:lvl9pPr lvl="8"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1"/>
          <p:cNvSpPr txBox="1"/>
          <p:nvPr>
            <p:ph type="ctrTitle"/>
          </p:nvPr>
        </p:nvSpPr>
        <p:spPr>
          <a:xfrm>
            <a:off x="311708" y="992767"/>
            <a:ext cx="8520660" cy="2736720"/>
          </a:xfrm>
          <a:prstGeom prst="rect">
            <a:avLst/>
          </a:prstGeom>
        </p:spPr>
        <p:txBody>
          <a:bodyPr anchorCtr="0" anchor="b" bIns="101600" lIns="101600" spcFirstLastPara="1" rIns="101600" wrap="square" tIns="101600"/>
          <a:lstStyle>
            <a:lvl1pPr lvl="0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1pPr>
            <a:lvl2pPr lvl="1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2pPr>
            <a:lvl3pPr lvl="2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3pPr>
            <a:lvl4pPr lvl="3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4pPr>
            <a:lvl5pPr lvl="4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5pPr>
            <a:lvl6pPr lvl="5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6pPr>
            <a:lvl7pPr lvl="6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7pPr>
            <a:lvl8pPr lvl="7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8pPr>
            <a:lvl9pPr lvl="8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9pPr>
          </a:lstStyle>
          <a:p/>
        </p:txBody>
      </p:sp>
      <p:sp>
        <p:nvSpPr>
          <p:cNvPr id="85" name="Google Shape;85;p21"/>
          <p:cNvSpPr txBox="1"/>
          <p:nvPr>
            <p:ph idx="1" type="subTitle"/>
          </p:nvPr>
        </p:nvSpPr>
        <p:spPr>
          <a:xfrm>
            <a:off x="311700" y="3778833"/>
            <a:ext cx="8520660" cy="1056780"/>
          </a:xfrm>
          <a:prstGeom prst="rect">
            <a:avLst/>
          </a:prstGeom>
        </p:spPr>
        <p:txBody>
          <a:bodyPr anchorCtr="0" anchor="t" bIns="101600" lIns="101600" spcFirstLastPara="1" rIns="101600" wrap="square" tIns="1016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86" name="Google Shape;86;p21"/>
          <p:cNvSpPr txBox="1"/>
          <p:nvPr>
            <p:ph idx="12" type="sldNum"/>
          </p:nvPr>
        </p:nvSpPr>
        <p:spPr>
          <a:xfrm>
            <a:off x="8472458" y="6217622"/>
            <a:ext cx="548640" cy="524880"/>
          </a:xfrm>
          <a:prstGeom prst="rect">
            <a:avLst/>
          </a:prstGeom>
        </p:spPr>
        <p:txBody>
          <a:bodyPr anchorCtr="0" anchor="ctr" bIns="101600" lIns="101600" spcFirstLastPara="1" rIns="101600" wrap="square" tIns="1016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2"/>
          <p:cNvSpPr txBox="1"/>
          <p:nvPr>
            <p:ph type="title"/>
          </p:nvPr>
        </p:nvSpPr>
        <p:spPr>
          <a:xfrm>
            <a:off x="311700" y="2867800"/>
            <a:ext cx="8520660" cy="1122390"/>
          </a:xfrm>
          <a:prstGeom prst="rect">
            <a:avLst/>
          </a:prstGeom>
        </p:spPr>
        <p:txBody>
          <a:bodyPr anchorCtr="0" anchor="ctr" bIns="101600" lIns="101600" spcFirstLastPara="1" rIns="101600" wrap="square" tIns="101600"/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89" name="Google Shape;89;p22"/>
          <p:cNvSpPr txBox="1"/>
          <p:nvPr>
            <p:ph idx="12" type="sldNum"/>
          </p:nvPr>
        </p:nvSpPr>
        <p:spPr>
          <a:xfrm>
            <a:off x="8472458" y="6217622"/>
            <a:ext cx="548640" cy="524880"/>
          </a:xfrm>
          <a:prstGeom prst="rect">
            <a:avLst/>
          </a:prstGeom>
        </p:spPr>
        <p:txBody>
          <a:bodyPr anchorCtr="0" anchor="ctr" bIns="101600" lIns="101600" spcFirstLastPara="1" rIns="101600" wrap="square" tIns="1016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3"/>
          <p:cNvSpPr txBox="1"/>
          <p:nvPr>
            <p:ph type="title"/>
          </p:nvPr>
        </p:nvSpPr>
        <p:spPr>
          <a:xfrm>
            <a:off x="311700" y="593367"/>
            <a:ext cx="8520660" cy="763560"/>
          </a:xfrm>
          <a:prstGeom prst="rect">
            <a:avLst/>
          </a:prstGeom>
        </p:spPr>
        <p:txBody>
          <a:bodyPr anchorCtr="0" anchor="t" bIns="101600" lIns="101600" spcFirstLastPara="1" rIns="101600" wrap="square" tIns="101600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" type="body"/>
          </p:nvPr>
        </p:nvSpPr>
        <p:spPr>
          <a:xfrm>
            <a:off x="311700" y="1536633"/>
            <a:ext cx="8520660" cy="4555170"/>
          </a:xfrm>
          <a:prstGeom prst="rect">
            <a:avLst/>
          </a:prstGeom>
        </p:spPr>
        <p:txBody>
          <a:bodyPr anchorCtr="0" anchor="t" bIns="101600" lIns="101600" spcFirstLastPara="1" rIns="101600" wrap="square" tIns="101600"/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23850" lvl="1" marL="914400">
              <a:spcBef>
                <a:spcPts val="180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>
              <a:spcBef>
                <a:spcPts val="180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>
              <a:spcBef>
                <a:spcPts val="180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>
              <a:spcBef>
                <a:spcPts val="180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>
              <a:spcBef>
                <a:spcPts val="180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>
              <a:spcBef>
                <a:spcPts val="180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>
              <a:spcBef>
                <a:spcPts val="180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>
              <a:spcBef>
                <a:spcPts val="1800"/>
              </a:spcBef>
              <a:spcAft>
                <a:spcPts val="180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93" name="Google Shape;93;p23"/>
          <p:cNvSpPr txBox="1"/>
          <p:nvPr>
            <p:ph idx="12" type="sldNum"/>
          </p:nvPr>
        </p:nvSpPr>
        <p:spPr>
          <a:xfrm>
            <a:off x="8472458" y="6217622"/>
            <a:ext cx="548640" cy="524880"/>
          </a:xfrm>
          <a:prstGeom prst="rect">
            <a:avLst/>
          </a:prstGeom>
        </p:spPr>
        <p:txBody>
          <a:bodyPr anchorCtr="0" anchor="ctr" bIns="101600" lIns="101600" spcFirstLastPara="1" rIns="101600" wrap="square" tIns="1016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4"/>
          <p:cNvSpPr txBox="1"/>
          <p:nvPr>
            <p:ph type="title"/>
          </p:nvPr>
        </p:nvSpPr>
        <p:spPr>
          <a:xfrm>
            <a:off x="311700" y="593367"/>
            <a:ext cx="8520660" cy="763560"/>
          </a:xfrm>
          <a:prstGeom prst="rect">
            <a:avLst/>
          </a:prstGeom>
        </p:spPr>
        <p:txBody>
          <a:bodyPr anchorCtr="0" anchor="t" bIns="101600" lIns="101600" spcFirstLastPara="1" rIns="101600" wrap="square" tIns="101600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96" name="Google Shape;96;p24"/>
          <p:cNvSpPr txBox="1"/>
          <p:nvPr>
            <p:ph idx="1" type="body"/>
          </p:nvPr>
        </p:nvSpPr>
        <p:spPr>
          <a:xfrm>
            <a:off x="311700" y="1536633"/>
            <a:ext cx="3999780" cy="4555170"/>
          </a:xfrm>
          <a:prstGeom prst="rect">
            <a:avLst/>
          </a:prstGeom>
        </p:spPr>
        <p:txBody>
          <a:bodyPr anchorCtr="0" anchor="t" bIns="101600" lIns="101600" spcFirstLastPara="1" rIns="101600" wrap="square" tIns="101600"/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7500" lvl="1" marL="914400">
              <a:spcBef>
                <a:spcPts val="180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>
              <a:spcBef>
                <a:spcPts val="180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>
              <a:spcBef>
                <a:spcPts val="180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>
              <a:spcBef>
                <a:spcPts val="180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>
              <a:spcBef>
                <a:spcPts val="180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>
              <a:spcBef>
                <a:spcPts val="180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>
              <a:spcBef>
                <a:spcPts val="180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>
              <a:spcBef>
                <a:spcPts val="1800"/>
              </a:spcBef>
              <a:spcAft>
                <a:spcPts val="180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97" name="Google Shape;97;p24"/>
          <p:cNvSpPr txBox="1"/>
          <p:nvPr>
            <p:ph idx="2" type="body"/>
          </p:nvPr>
        </p:nvSpPr>
        <p:spPr>
          <a:xfrm>
            <a:off x="4832400" y="1536633"/>
            <a:ext cx="3999780" cy="4555170"/>
          </a:xfrm>
          <a:prstGeom prst="rect">
            <a:avLst/>
          </a:prstGeom>
        </p:spPr>
        <p:txBody>
          <a:bodyPr anchorCtr="0" anchor="t" bIns="101600" lIns="101600" spcFirstLastPara="1" rIns="101600" wrap="square" tIns="101600"/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7500" lvl="1" marL="914400">
              <a:spcBef>
                <a:spcPts val="180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>
              <a:spcBef>
                <a:spcPts val="180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>
              <a:spcBef>
                <a:spcPts val="180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>
              <a:spcBef>
                <a:spcPts val="180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>
              <a:spcBef>
                <a:spcPts val="180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>
              <a:spcBef>
                <a:spcPts val="180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>
              <a:spcBef>
                <a:spcPts val="180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>
              <a:spcBef>
                <a:spcPts val="1800"/>
              </a:spcBef>
              <a:spcAft>
                <a:spcPts val="180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98" name="Google Shape;98;p24"/>
          <p:cNvSpPr txBox="1"/>
          <p:nvPr>
            <p:ph idx="12" type="sldNum"/>
          </p:nvPr>
        </p:nvSpPr>
        <p:spPr>
          <a:xfrm>
            <a:off x="8472458" y="6217622"/>
            <a:ext cx="548640" cy="524880"/>
          </a:xfrm>
          <a:prstGeom prst="rect">
            <a:avLst/>
          </a:prstGeom>
        </p:spPr>
        <p:txBody>
          <a:bodyPr anchorCtr="0" anchor="ctr" bIns="101600" lIns="101600" spcFirstLastPara="1" rIns="101600" wrap="square" tIns="1016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5"/>
          <p:cNvSpPr txBox="1"/>
          <p:nvPr>
            <p:ph type="title"/>
          </p:nvPr>
        </p:nvSpPr>
        <p:spPr>
          <a:xfrm>
            <a:off x="311700" y="593367"/>
            <a:ext cx="8520660" cy="763560"/>
          </a:xfrm>
          <a:prstGeom prst="rect">
            <a:avLst/>
          </a:prstGeom>
        </p:spPr>
        <p:txBody>
          <a:bodyPr anchorCtr="0" anchor="t" bIns="101600" lIns="101600" spcFirstLastPara="1" rIns="101600" wrap="square" tIns="101600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01" name="Google Shape;101;p25"/>
          <p:cNvSpPr txBox="1"/>
          <p:nvPr>
            <p:ph idx="12" type="sldNum"/>
          </p:nvPr>
        </p:nvSpPr>
        <p:spPr>
          <a:xfrm>
            <a:off x="8472458" y="6217622"/>
            <a:ext cx="548640" cy="524880"/>
          </a:xfrm>
          <a:prstGeom prst="rect">
            <a:avLst/>
          </a:prstGeom>
        </p:spPr>
        <p:txBody>
          <a:bodyPr anchorCtr="0" anchor="ctr" bIns="101600" lIns="101600" spcFirstLastPara="1" rIns="101600" wrap="square" tIns="1016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6"/>
          <p:cNvSpPr txBox="1"/>
          <p:nvPr>
            <p:ph type="title"/>
          </p:nvPr>
        </p:nvSpPr>
        <p:spPr>
          <a:xfrm>
            <a:off x="311700" y="740800"/>
            <a:ext cx="2808000" cy="1007640"/>
          </a:xfrm>
          <a:prstGeom prst="rect">
            <a:avLst/>
          </a:prstGeom>
        </p:spPr>
        <p:txBody>
          <a:bodyPr anchorCtr="0" anchor="b" bIns="101600" lIns="101600" spcFirstLastPara="1" rIns="101600" wrap="square" tIns="101600"/>
          <a:lstStyle>
            <a:lvl1pPr lv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104" name="Google Shape;104;p26"/>
          <p:cNvSpPr txBox="1"/>
          <p:nvPr>
            <p:ph idx="1" type="body"/>
          </p:nvPr>
        </p:nvSpPr>
        <p:spPr>
          <a:xfrm>
            <a:off x="311700" y="1852800"/>
            <a:ext cx="2808000" cy="4239270"/>
          </a:xfrm>
          <a:prstGeom prst="rect">
            <a:avLst/>
          </a:prstGeom>
        </p:spPr>
        <p:txBody>
          <a:bodyPr anchorCtr="0" anchor="t" bIns="101600" lIns="101600" spcFirstLastPara="1" rIns="101600" wrap="square" tIns="101600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>
              <a:spcBef>
                <a:spcPts val="180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>
              <a:spcBef>
                <a:spcPts val="180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>
              <a:spcBef>
                <a:spcPts val="180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>
              <a:spcBef>
                <a:spcPts val="180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>
              <a:spcBef>
                <a:spcPts val="180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>
              <a:spcBef>
                <a:spcPts val="180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>
              <a:spcBef>
                <a:spcPts val="180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>
              <a:spcBef>
                <a:spcPts val="1800"/>
              </a:spcBef>
              <a:spcAft>
                <a:spcPts val="180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105" name="Google Shape;105;p26"/>
          <p:cNvSpPr txBox="1"/>
          <p:nvPr>
            <p:ph idx="12" type="sldNum"/>
          </p:nvPr>
        </p:nvSpPr>
        <p:spPr>
          <a:xfrm>
            <a:off x="8472458" y="6217622"/>
            <a:ext cx="548640" cy="524880"/>
          </a:xfrm>
          <a:prstGeom prst="rect">
            <a:avLst/>
          </a:prstGeom>
        </p:spPr>
        <p:txBody>
          <a:bodyPr anchorCtr="0" anchor="ctr" bIns="101600" lIns="101600" spcFirstLastPara="1" rIns="101600" wrap="square" tIns="1016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7"/>
          <p:cNvSpPr txBox="1"/>
          <p:nvPr>
            <p:ph type="title"/>
          </p:nvPr>
        </p:nvSpPr>
        <p:spPr>
          <a:xfrm>
            <a:off x="490250" y="600200"/>
            <a:ext cx="6367680" cy="5454270"/>
          </a:xfrm>
          <a:prstGeom prst="rect">
            <a:avLst/>
          </a:prstGeom>
        </p:spPr>
        <p:txBody>
          <a:bodyPr anchorCtr="0" anchor="ctr" bIns="101600" lIns="101600" spcFirstLastPara="1" rIns="101600" wrap="square" tIns="101600"/>
          <a:lstStyle>
            <a:lvl1pPr lv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108" name="Google Shape;108;p27"/>
          <p:cNvSpPr txBox="1"/>
          <p:nvPr>
            <p:ph idx="12" type="sldNum"/>
          </p:nvPr>
        </p:nvSpPr>
        <p:spPr>
          <a:xfrm>
            <a:off x="8472458" y="6217622"/>
            <a:ext cx="548640" cy="524880"/>
          </a:xfrm>
          <a:prstGeom prst="rect">
            <a:avLst/>
          </a:prstGeom>
        </p:spPr>
        <p:txBody>
          <a:bodyPr anchorCtr="0" anchor="ctr" bIns="101600" lIns="101600" spcFirstLastPara="1" rIns="101600" wrap="square" tIns="1016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8"/>
          <p:cNvSpPr/>
          <p:nvPr/>
        </p:nvSpPr>
        <p:spPr>
          <a:xfrm>
            <a:off x="4572000" y="-167"/>
            <a:ext cx="457191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01600" lIns="101600" spcFirstLastPara="1" rIns="101600" wrap="square" tIns="1016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8"/>
          <p:cNvSpPr txBox="1"/>
          <p:nvPr>
            <p:ph type="title"/>
          </p:nvPr>
        </p:nvSpPr>
        <p:spPr>
          <a:xfrm>
            <a:off x="265500" y="1644233"/>
            <a:ext cx="4045140" cy="1976400"/>
          </a:xfrm>
          <a:prstGeom prst="rect">
            <a:avLst/>
          </a:prstGeom>
        </p:spPr>
        <p:txBody>
          <a:bodyPr anchorCtr="0" anchor="b" bIns="101600" lIns="101600" spcFirstLastPara="1" rIns="101600" wrap="square" tIns="101600"/>
          <a:lstStyle>
            <a:lvl1pPr lvl="0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1pPr>
            <a:lvl2pPr lvl="1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2pPr>
            <a:lvl3pPr lvl="2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3pPr>
            <a:lvl4pPr lvl="3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4pPr>
            <a:lvl5pPr lvl="4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5pPr>
            <a:lvl6pPr lvl="5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6pPr>
            <a:lvl7pPr lvl="6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7pPr>
            <a:lvl8pPr lvl="7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8pPr>
            <a:lvl9pPr lvl="8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9pPr>
          </a:lstStyle>
          <a:p/>
        </p:txBody>
      </p:sp>
      <p:sp>
        <p:nvSpPr>
          <p:cNvPr id="112" name="Google Shape;112;p28"/>
          <p:cNvSpPr txBox="1"/>
          <p:nvPr>
            <p:ph idx="1" type="subTitle"/>
          </p:nvPr>
        </p:nvSpPr>
        <p:spPr>
          <a:xfrm>
            <a:off x="265500" y="3737433"/>
            <a:ext cx="4045140" cy="1646730"/>
          </a:xfrm>
          <a:prstGeom prst="rect">
            <a:avLst/>
          </a:prstGeom>
        </p:spPr>
        <p:txBody>
          <a:bodyPr anchorCtr="0" anchor="t" bIns="101600" lIns="101600" spcFirstLastPara="1" rIns="101600" wrap="square" tIns="1016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113" name="Google Shape;113;p28"/>
          <p:cNvSpPr txBox="1"/>
          <p:nvPr>
            <p:ph idx="2" type="body"/>
          </p:nvPr>
        </p:nvSpPr>
        <p:spPr>
          <a:xfrm>
            <a:off x="4939500" y="965433"/>
            <a:ext cx="3836970" cy="4926690"/>
          </a:xfrm>
          <a:prstGeom prst="rect">
            <a:avLst/>
          </a:prstGeom>
        </p:spPr>
        <p:txBody>
          <a:bodyPr anchorCtr="0" anchor="ctr" bIns="101600" lIns="101600" spcFirstLastPara="1" rIns="101600" wrap="square" tIns="101600"/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23850" lvl="1" marL="914400">
              <a:spcBef>
                <a:spcPts val="180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>
              <a:spcBef>
                <a:spcPts val="180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>
              <a:spcBef>
                <a:spcPts val="180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>
              <a:spcBef>
                <a:spcPts val="180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>
              <a:spcBef>
                <a:spcPts val="180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>
              <a:spcBef>
                <a:spcPts val="180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>
              <a:spcBef>
                <a:spcPts val="180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>
              <a:spcBef>
                <a:spcPts val="1800"/>
              </a:spcBef>
              <a:spcAft>
                <a:spcPts val="180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114" name="Google Shape;114;p28"/>
          <p:cNvSpPr txBox="1"/>
          <p:nvPr>
            <p:ph idx="12" type="sldNum"/>
          </p:nvPr>
        </p:nvSpPr>
        <p:spPr>
          <a:xfrm>
            <a:off x="8472458" y="6217622"/>
            <a:ext cx="548640" cy="524880"/>
          </a:xfrm>
          <a:prstGeom prst="rect">
            <a:avLst/>
          </a:prstGeom>
        </p:spPr>
        <p:txBody>
          <a:bodyPr anchorCtr="0" anchor="ctr" bIns="101600" lIns="101600" spcFirstLastPara="1" rIns="101600" wrap="square" tIns="1016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9"/>
          <p:cNvSpPr txBox="1"/>
          <p:nvPr>
            <p:ph idx="1" type="body"/>
          </p:nvPr>
        </p:nvSpPr>
        <p:spPr>
          <a:xfrm>
            <a:off x="311700" y="5640767"/>
            <a:ext cx="5998860" cy="806760"/>
          </a:xfrm>
          <a:prstGeom prst="rect">
            <a:avLst/>
          </a:prstGeom>
        </p:spPr>
        <p:txBody>
          <a:bodyPr anchorCtr="0" anchor="ctr" bIns="101600" lIns="101600" spcFirstLastPara="1" rIns="101600" wrap="square" tIns="101600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</a:lstStyle>
          <a:p/>
        </p:txBody>
      </p:sp>
      <p:sp>
        <p:nvSpPr>
          <p:cNvPr id="117" name="Google Shape;117;p29"/>
          <p:cNvSpPr txBox="1"/>
          <p:nvPr>
            <p:ph idx="12" type="sldNum"/>
          </p:nvPr>
        </p:nvSpPr>
        <p:spPr>
          <a:xfrm>
            <a:off x="8472458" y="6217622"/>
            <a:ext cx="548640" cy="524880"/>
          </a:xfrm>
          <a:prstGeom prst="rect">
            <a:avLst/>
          </a:prstGeom>
        </p:spPr>
        <p:txBody>
          <a:bodyPr anchorCtr="0" anchor="ctr" bIns="101600" lIns="101600" spcFirstLastPara="1" rIns="101600" wrap="square" tIns="1016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0"/>
          <p:cNvSpPr txBox="1"/>
          <p:nvPr>
            <p:ph hasCustomPrompt="1" type="title"/>
          </p:nvPr>
        </p:nvSpPr>
        <p:spPr>
          <a:xfrm>
            <a:off x="311700" y="1474833"/>
            <a:ext cx="8520660" cy="2617920"/>
          </a:xfrm>
          <a:prstGeom prst="rect">
            <a:avLst/>
          </a:prstGeom>
        </p:spPr>
        <p:txBody>
          <a:bodyPr anchorCtr="0" anchor="b" bIns="101600" lIns="101600" spcFirstLastPara="1" rIns="101600" wrap="square" tIns="101600"/>
          <a:lstStyle>
            <a:lvl1pPr lvl="0" algn="ctr"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9pPr>
          </a:lstStyle>
          <a:p>
            <a:r>
              <a:t>xx%</a:t>
            </a:r>
          </a:p>
        </p:txBody>
      </p:sp>
      <p:sp>
        <p:nvSpPr>
          <p:cNvPr id="120" name="Google Shape;120;p30"/>
          <p:cNvSpPr txBox="1"/>
          <p:nvPr>
            <p:ph idx="1" type="body"/>
          </p:nvPr>
        </p:nvSpPr>
        <p:spPr>
          <a:xfrm>
            <a:off x="311700" y="4202967"/>
            <a:ext cx="8520660" cy="1734480"/>
          </a:xfrm>
          <a:prstGeom prst="rect">
            <a:avLst/>
          </a:prstGeom>
        </p:spPr>
        <p:txBody>
          <a:bodyPr anchorCtr="0" anchor="t" bIns="101600" lIns="101600" spcFirstLastPara="1" rIns="101600" wrap="square" tIns="101600"/>
          <a:lstStyle>
            <a:lvl1pPr indent="-355600" lvl="0" marL="45720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23850" lvl="1" marL="914400" algn="ctr">
              <a:spcBef>
                <a:spcPts val="180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 algn="ctr">
              <a:spcBef>
                <a:spcPts val="180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algn="ctr">
              <a:spcBef>
                <a:spcPts val="180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algn="ctr">
              <a:spcBef>
                <a:spcPts val="180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algn="ctr">
              <a:spcBef>
                <a:spcPts val="180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algn="ctr">
              <a:spcBef>
                <a:spcPts val="180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algn="ctr">
              <a:spcBef>
                <a:spcPts val="180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algn="ctr">
              <a:spcBef>
                <a:spcPts val="1800"/>
              </a:spcBef>
              <a:spcAft>
                <a:spcPts val="180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121" name="Google Shape;121;p30"/>
          <p:cNvSpPr txBox="1"/>
          <p:nvPr>
            <p:ph idx="12" type="sldNum"/>
          </p:nvPr>
        </p:nvSpPr>
        <p:spPr>
          <a:xfrm>
            <a:off x="8472458" y="6217622"/>
            <a:ext cx="548640" cy="524880"/>
          </a:xfrm>
          <a:prstGeom prst="rect">
            <a:avLst/>
          </a:prstGeom>
        </p:spPr>
        <p:txBody>
          <a:bodyPr anchorCtr="0" anchor="ctr" bIns="101600" lIns="101600" spcFirstLastPara="1" rIns="101600" wrap="square" tIns="1016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1"/>
          <p:cNvSpPr txBox="1"/>
          <p:nvPr>
            <p:ph idx="12" type="sldNum"/>
          </p:nvPr>
        </p:nvSpPr>
        <p:spPr>
          <a:xfrm>
            <a:off x="8472458" y="6217622"/>
            <a:ext cx="548640" cy="524880"/>
          </a:xfrm>
          <a:prstGeom prst="rect">
            <a:avLst/>
          </a:prstGeom>
        </p:spPr>
        <p:txBody>
          <a:bodyPr anchorCtr="0" anchor="ctr" bIns="101600" lIns="101600" spcFirstLastPara="1" rIns="101600" wrap="square" tIns="1016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theme" Target="../theme/theme3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7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9.xml"/><Relationship Id="rId3" Type="http://schemas.openxmlformats.org/officeDocument/2006/relationships/slideLayout" Target="../slideLayouts/slideLayout20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4.xml"/><Relationship Id="rId8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300">
                <a:solidFill>
                  <a:schemeClr val="tx1"/>
                </a:solidFill>
              </a:defRPr>
            </a:lvl1pPr>
            <a:lvl2pPr lvl="1" algn="r">
              <a:buNone/>
              <a:defRPr sz="1300">
                <a:solidFill>
                  <a:schemeClr val="tx1"/>
                </a:solidFill>
              </a:defRPr>
            </a:lvl2pPr>
            <a:lvl3pPr lvl="2" algn="r">
              <a:buNone/>
              <a:defRPr sz="1300">
                <a:solidFill>
                  <a:schemeClr val="tx1"/>
                </a:solidFill>
              </a:defRPr>
            </a:lvl3pPr>
            <a:lvl4pPr lvl="3" algn="r">
              <a:buNone/>
              <a:defRPr sz="1300">
                <a:solidFill>
                  <a:schemeClr val="tx1"/>
                </a:solidFill>
              </a:defRPr>
            </a:lvl4pPr>
            <a:lvl5pPr lvl="4" algn="r">
              <a:buNone/>
              <a:defRPr sz="1300">
                <a:solidFill>
                  <a:schemeClr val="tx1"/>
                </a:solidFill>
              </a:defRPr>
            </a:lvl5pPr>
            <a:lvl6pPr lvl="5" algn="r">
              <a:buNone/>
              <a:defRPr sz="1300">
                <a:solidFill>
                  <a:schemeClr val="tx1"/>
                </a:solidFill>
              </a:defRPr>
            </a:lvl6pPr>
            <a:lvl7pPr lvl="6" algn="r">
              <a:buNone/>
              <a:defRPr sz="1300">
                <a:solidFill>
                  <a:schemeClr val="tx1"/>
                </a:solidFill>
              </a:defRPr>
            </a:lvl7pPr>
            <a:lvl8pPr lvl="7" algn="r">
              <a:buNone/>
              <a:defRPr sz="1300">
                <a:solidFill>
                  <a:schemeClr val="tx1"/>
                </a:solidFill>
              </a:defRPr>
            </a:lvl8pPr>
            <a:lvl9pPr lvl="8" algn="r">
              <a:buNone/>
              <a:defRPr sz="1300">
                <a:solidFill>
                  <a:schemeClr val="tx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  <p:sldLayoutId id="2147483661" r:id="rId2"/>
    <p:sldLayoutId id="2147483662" r:id="rId3"/>
    <p:sldLayoutId id="2147483663" r:id="rId4"/>
    <p:sldLayoutId id="2147483664" r:id="rId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0"/>
          <p:cNvSpPr txBox="1"/>
          <p:nvPr>
            <p:ph type="title"/>
          </p:nvPr>
        </p:nvSpPr>
        <p:spPr>
          <a:xfrm>
            <a:off x="311700" y="593367"/>
            <a:ext cx="8520660" cy="763560"/>
          </a:xfrm>
          <a:prstGeom prst="rect">
            <a:avLst/>
          </a:prstGeom>
          <a:noFill/>
          <a:ln>
            <a:noFill/>
          </a:ln>
        </p:spPr>
        <p:txBody>
          <a:bodyPr anchorCtr="0" anchor="t" bIns="101600" lIns="101600" spcFirstLastPara="1" rIns="101600" wrap="square" tIns="10160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1" name="Google Shape;81;p20"/>
          <p:cNvSpPr txBox="1"/>
          <p:nvPr>
            <p:ph idx="1" type="body"/>
          </p:nvPr>
        </p:nvSpPr>
        <p:spPr>
          <a:xfrm>
            <a:off x="311700" y="1536633"/>
            <a:ext cx="8520660" cy="4555170"/>
          </a:xfrm>
          <a:prstGeom prst="rect">
            <a:avLst/>
          </a:prstGeom>
          <a:noFill/>
          <a:ln>
            <a:noFill/>
          </a:ln>
        </p:spPr>
        <p:txBody>
          <a:bodyPr anchorCtr="0" anchor="t" bIns="101600" lIns="101600" spcFirstLastPara="1" rIns="101600" wrap="square" tIns="101600"/>
          <a:lstStyle>
            <a:lvl1pPr indent="-3556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1pPr>
            <a:lvl2pPr indent="-323850" lvl="1" marL="91440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500"/>
              <a:buChar char="○"/>
              <a:defRPr sz="1500">
                <a:solidFill>
                  <a:schemeClr val="dk2"/>
                </a:solidFill>
              </a:defRPr>
            </a:lvl2pPr>
            <a:lvl3pPr indent="-323850" lvl="2" marL="137160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500"/>
              <a:buChar char="■"/>
              <a:defRPr sz="1500">
                <a:solidFill>
                  <a:schemeClr val="dk2"/>
                </a:solidFill>
              </a:defRPr>
            </a:lvl3pPr>
            <a:lvl4pPr indent="-323850" lvl="3" marL="182880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  <a:defRPr sz="1500">
                <a:solidFill>
                  <a:schemeClr val="dk2"/>
                </a:solidFill>
              </a:defRPr>
            </a:lvl4pPr>
            <a:lvl5pPr indent="-323850" lvl="4" marL="228600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500"/>
              <a:buChar char="○"/>
              <a:defRPr sz="1500">
                <a:solidFill>
                  <a:schemeClr val="dk2"/>
                </a:solidFill>
              </a:defRPr>
            </a:lvl5pPr>
            <a:lvl6pPr indent="-323850" lvl="5" marL="274320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500"/>
              <a:buChar char="■"/>
              <a:defRPr sz="1500">
                <a:solidFill>
                  <a:schemeClr val="dk2"/>
                </a:solidFill>
              </a:defRPr>
            </a:lvl6pPr>
            <a:lvl7pPr indent="-323850" lvl="6" marL="320040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  <a:defRPr sz="1500">
                <a:solidFill>
                  <a:schemeClr val="dk2"/>
                </a:solidFill>
              </a:defRPr>
            </a:lvl7pPr>
            <a:lvl8pPr indent="-323850" lvl="7" marL="365760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500"/>
              <a:buChar char="○"/>
              <a:defRPr sz="1500">
                <a:solidFill>
                  <a:schemeClr val="dk2"/>
                </a:solidFill>
              </a:defRPr>
            </a:lvl8pPr>
            <a:lvl9pPr indent="-323850" lvl="8" marL="4114800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Clr>
                <a:schemeClr val="dk2"/>
              </a:buClr>
              <a:buSzPts val="1500"/>
              <a:buChar char="■"/>
              <a:defRPr sz="1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2" name="Google Shape;82;p20"/>
          <p:cNvSpPr txBox="1"/>
          <p:nvPr>
            <p:ph idx="12" type="sldNum"/>
          </p:nvPr>
        </p:nvSpPr>
        <p:spPr>
          <a:xfrm>
            <a:off x="8472458" y="6217622"/>
            <a:ext cx="548640" cy="524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600" lIns="101600" spcFirstLastPara="1" rIns="101600" wrap="square" tIns="101600">
            <a:noAutofit/>
          </a:bodyPr>
          <a:lstStyle>
            <a:lvl1pPr lvl="0" algn="r">
              <a:buNone/>
              <a:defRPr sz="1100">
                <a:solidFill>
                  <a:schemeClr val="dk2"/>
                </a:solidFill>
              </a:defRPr>
            </a:lvl1pPr>
            <a:lvl2pPr lvl="1" algn="r">
              <a:buNone/>
              <a:defRPr sz="1100">
                <a:solidFill>
                  <a:schemeClr val="dk2"/>
                </a:solidFill>
              </a:defRPr>
            </a:lvl2pPr>
            <a:lvl3pPr lvl="2" algn="r">
              <a:buNone/>
              <a:defRPr sz="1100">
                <a:solidFill>
                  <a:schemeClr val="dk2"/>
                </a:solidFill>
              </a:defRPr>
            </a:lvl3pPr>
            <a:lvl4pPr lvl="3" algn="r">
              <a:buNone/>
              <a:defRPr sz="1100">
                <a:solidFill>
                  <a:schemeClr val="dk2"/>
                </a:solidFill>
              </a:defRPr>
            </a:lvl4pPr>
            <a:lvl5pPr lvl="4" algn="r">
              <a:buNone/>
              <a:defRPr sz="1100">
                <a:solidFill>
                  <a:schemeClr val="dk2"/>
                </a:solidFill>
              </a:defRPr>
            </a:lvl5pPr>
            <a:lvl6pPr lvl="5" algn="r">
              <a:buNone/>
              <a:defRPr sz="1100">
                <a:solidFill>
                  <a:schemeClr val="dk2"/>
                </a:solidFill>
              </a:defRPr>
            </a:lvl6pPr>
            <a:lvl7pPr lvl="6" algn="r">
              <a:buNone/>
              <a:defRPr sz="1100">
                <a:solidFill>
                  <a:schemeClr val="dk2"/>
                </a:solidFill>
              </a:defRPr>
            </a:lvl7pPr>
            <a:lvl8pPr lvl="7" algn="r">
              <a:buNone/>
              <a:defRPr sz="1100">
                <a:solidFill>
                  <a:schemeClr val="dk2"/>
                </a:solidFill>
              </a:defRPr>
            </a:lvl8pPr>
            <a:lvl9pPr lvl="8" algn="r">
              <a:buNone/>
              <a:defRPr sz="11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5.jpg"/><Relationship Id="rId4" Type="http://schemas.openxmlformats.org/officeDocument/2006/relationships/hyperlink" Target="http://www.youtube.com/watch?v=4QDvg_Q_sJI" TargetMode="External"/><Relationship Id="rId5" Type="http://schemas.openxmlformats.org/officeDocument/2006/relationships/image" Target="../media/image7.jpg"/><Relationship Id="rId6" Type="http://schemas.openxmlformats.org/officeDocument/2006/relationships/hyperlink" Target="https://youtu.be/4QDvg_Q_sJI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4.jpg"/><Relationship Id="rId4" Type="http://schemas.openxmlformats.org/officeDocument/2006/relationships/hyperlink" Target="http://www.youtube.com/watch?v=7gSZfW4gVhI" TargetMode="External"/><Relationship Id="rId5" Type="http://schemas.openxmlformats.org/officeDocument/2006/relationships/image" Target="../media/image13.jpg"/><Relationship Id="rId6" Type="http://schemas.openxmlformats.org/officeDocument/2006/relationships/hyperlink" Target="https://youtu.be/7gSZfW4gVhI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7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6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0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9.png"/><Relationship Id="rId4" Type="http://schemas.openxmlformats.org/officeDocument/2006/relationships/image" Target="../media/image21.jpg"/><Relationship Id="rId5" Type="http://schemas.openxmlformats.org/officeDocument/2006/relationships/hyperlink" Target="http://www.youtube.com/watch?v=588IKfZhawU" TargetMode="External"/><Relationship Id="rId6" Type="http://schemas.openxmlformats.org/officeDocument/2006/relationships/image" Target="../media/image24.jpg"/><Relationship Id="rId7" Type="http://schemas.openxmlformats.org/officeDocument/2006/relationships/hyperlink" Target="https://www.youtube.com/watch?v=588IKfZhawU" TargetMode="External"/><Relationship Id="rId8" Type="http://schemas.openxmlformats.org/officeDocument/2006/relationships/hyperlink" Target="https://www.youtube.com/watch?v=588IKfZhawU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8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hyperlink" Target="http://www.youtube.com/watch?v=lih0Z2IbIUQ" TargetMode="External"/><Relationship Id="rId5" Type="http://schemas.openxmlformats.org/officeDocument/2006/relationships/image" Target="../media/image3.jpg"/><Relationship Id="rId6" Type="http://schemas.openxmlformats.org/officeDocument/2006/relationships/hyperlink" Target="https://youtu.be/lih0Z2IbIUQ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jpg"/><Relationship Id="rId4" Type="http://schemas.openxmlformats.org/officeDocument/2006/relationships/hyperlink" Target="http://www.youtube.com/watch?v=wxtLhgzntg8" TargetMode="External"/><Relationship Id="rId5" Type="http://schemas.openxmlformats.org/officeDocument/2006/relationships/image" Target="../media/image4.jpg"/><Relationship Id="rId6" Type="http://schemas.openxmlformats.org/officeDocument/2006/relationships/hyperlink" Target="https://youtu.be/wxtLhgzntg8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1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le.JPG" id="129" name="Google Shape;129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237"/>
            <a:ext cx="9144000" cy="6853526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3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16.JPG" id="197" name="Google Shape;197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358"/>
            <a:ext cx="9143999" cy="6851283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4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17.JPG" id="204" name="Google Shape;204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uy our music on iTunes - https://itunes.apple.com/us/album/my-smart-hands/id787596052&#10;ANNOUNCING our new MSH Baby Sign Language Dictionary iPhone App:&#10;http://mysmarthands.com/baby-sign-iphone-apps/&#10;&#10;http://mysmarthands.com/asl-babysign-dictionary&#10;&#10;Welcome to the My Smart Hands baby sign language dictionary.&#10;&#10;This online dictionary is the property of Laura Berg and My Smart Hands™.  Write to info [at] mysmarthands.com for permission to use in your site. Thank you." id="205" name="Google Shape;205;p42" title="baby sign language dictionary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21350" y="2081900"/>
            <a:ext cx="4830526" cy="34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p4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7" name="Google Shape;207;p42"/>
          <p:cNvSpPr txBox="1"/>
          <p:nvPr/>
        </p:nvSpPr>
        <p:spPr>
          <a:xfrm>
            <a:off x="87600" y="1832475"/>
            <a:ext cx="1546800" cy="8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6"/>
              </a:rPr>
              <a:t>Video: Baby Sign Language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18.JPG" id="213" name="Google Shape;213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ur music on iTunes - https://itunes.apple.com/us/album/my-smart-hands/id787596052&#10;&#10;We love our space saver high chair. People have been asking so here it is - http://awe.sm/t3f0p&#10;!http://www.mysmarthands.com And to purchase my new book! http://www.mysmarthands.com/babysigningbible&#10;&#10;ANNOUNCING our Baby Signing Apps:&#10;iPhone:&#10;http://mysmarthands.com/baby-sign-iphone-apps/&#10;Android:&#10;http://mysmarthands.com/baby-sign-android-apps/&#10;&#10;&#10;http://www.learnbabysigning.com&#10;&#10;One year old baby showing off her signing skills.  See over 20 signs that she knows.  &#10;&#10;For more info and videos visit: http://www.mysmarthands.com &#10;&#10;Join our baby sign language FACEBOOK group where you can post questions and get great resources:&#10;http://www.facebook.com/group.php?gid=7749175188&#10;&#10;For parents; learn how to sign with your baby videos:&#10;http://www.mysmarthands.com/Site/Learn_How_to_Sign_with_your_baby_at_MindBites.html&#10;&#10;or babies and children I recommend Signing Time videos, flashcards and books.  You can access these by going to http://www.mysmarthands.com/Site/Signing_Time.html&#10;&#10;And finally for an amazing information site on baby sign language visit:&#10;http://www.learnbabysigning.com" id="214" name="Google Shape;214;p43" title="cute signing baby!...baby sign language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90750" y="2163525"/>
            <a:ext cx="4572000" cy="34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4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6" name="Google Shape;216;p43"/>
          <p:cNvSpPr txBox="1"/>
          <p:nvPr/>
        </p:nvSpPr>
        <p:spPr>
          <a:xfrm>
            <a:off x="102100" y="1872275"/>
            <a:ext cx="1499700" cy="80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6"/>
              </a:rPr>
              <a:t>Video: Baby Can Sign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lide more.JPG" id="222" name="Google Shape;222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122"/>
            <a:ext cx="9143999" cy="6855756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4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lide eat.JPG" id="229" name="Google Shape;229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65" y="0"/>
            <a:ext cx="912607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p4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20.JPG" id="236" name="Google Shape;236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4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onitor slide.JPG" id="242" name="Google Shape;242;p4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082"/>
            <a:ext cx="9144000" cy="6831868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p47"/>
          <p:cNvSpPr txBox="1"/>
          <p:nvPr>
            <p:ph idx="12" type="sldNum"/>
          </p:nvPr>
        </p:nvSpPr>
        <p:spPr>
          <a:xfrm>
            <a:off x="8472458" y="6217622"/>
            <a:ext cx="548640" cy="524880"/>
          </a:xfrm>
          <a:prstGeom prst="rect">
            <a:avLst/>
          </a:prstGeom>
        </p:spPr>
        <p:txBody>
          <a:bodyPr anchorCtr="0" anchor="ctr" bIns="82275" lIns="82275" spcFirstLastPara="1" rIns="82275" wrap="square" tIns="82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1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1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Babble makes better readers" id="244" name="Google Shape;244;p47" title="Baby babble bonus?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252350" y="396400"/>
            <a:ext cx="6639300" cy="4979475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Google Shape;245;p47"/>
          <p:cNvSpPr txBox="1"/>
          <p:nvPr/>
        </p:nvSpPr>
        <p:spPr>
          <a:xfrm>
            <a:off x="6433150" y="6103125"/>
            <a:ext cx="1919700" cy="6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7"/>
              </a:rPr>
              <a:t>Vdeo: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8"/>
              </a:rPr>
              <a:t>Baby Babble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21.JPG" id="251" name="Google Shape;251;p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358"/>
            <a:ext cx="9143999" cy="6851283"/>
          </a:xfrm>
          <a:prstGeom prst="rect">
            <a:avLst/>
          </a:prstGeom>
          <a:noFill/>
          <a:ln>
            <a:noFill/>
          </a:ln>
        </p:spPr>
      </p:pic>
      <p:sp>
        <p:nvSpPr>
          <p:cNvPr id="252" name="Google Shape;252;p4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1.JPG" id="136" name="Google Shape;136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45" y="0"/>
            <a:ext cx="912311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3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2.JPG" id="143" name="Google Shape;143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82" y="0"/>
            <a:ext cx="913503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alking Twin Babies - PART 1 - OFFICIAL VIDEO&#10;Subscribe to our channel: http://bit.ly/1u8TDJP&#10;&#10;twin baby boys have a conversation.   find more of the boys' adventures at my wife's blog. visit http://www.twinmamarama.com/&#10;&#10;Watch Talking Twin Babies - PART 2 - OFFICIAL VIDEO: https://www.youtube.com/watch?v=_JmA2ClUvUY" id="144" name="Google Shape;144;p34" title="Talking Twin Babies - PART 1 - OFFICIAL VIDEO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36325" y="2004675"/>
            <a:ext cx="4856375" cy="3560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3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6" name="Google Shape;146;p34"/>
          <p:cNvSpPr txBox="1"/>
          <p:nvPr/>
        </p:nvSpPr>
        <p:spPr>
          <a:xfrm>
            <a:off x="7558075" y="1939600"/>
            <a:ext cx="1255800" cy="6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6"/>
              </a:rPr>
              <a:t>Video: Talking Twins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3.JPG" id="152" name="Google Shape;152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863" y="0"/>
            <a:ext cx="9102274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ow do we begin to communicate? No matter the culture or language, we all go through these same stages." id="153" name="Google Shape;153;p35" title="The Four Stages in Acquiring Language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63550" y="2122725"/>
            <a:ext cx="4842750" cy="34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3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5" name="Google Shape;155;p35"/>
          <p:cNvSpPr txBox="1"/>
          <p:nvPr/>
        </p:nvSpPr>
        <p:spPr>
          <a:xfrm>
            <a:off x="204850" y="1865625"/>
            <a:ext cx="1491600" cy="9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6"/>
              </a:rPr>
              <a:t>Video: Acquiring language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36"/>
          <p:cNvSpPr txBox="1"/>
          <p:nvPr>
            <p:ph idx="1" type="body"/>
          </p:nvPr>
        </p:nvSpPr>
        <p:spPr>
          <a:xfrm>
            <a:off x="385075" y="898400"/>
            <a:ext cx="8440500" cy="56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300" lIns="34300" spcFirstLastPara="1" rIns="34300" wrap="square" tIns="343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b="1" lang="en-US" sz="5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This page is blue.</a:t>
            </a:r>
            <a:endParaRPr b="1" sz="59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 you like the color blue? Lots of things in the world are blue. The sky. This page. Your sister’s eyes. Here’s a fun game. Let’s see how many blue things we can count around us.</a:t>
            </a:r>
            <a:endParaRPr b="1" sz="3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b="1" i="1" lang="en-US" sz="2200">
                <a:solidFill>
                  <a:srgbClr val="B7CCE4"/>
                </a:solidFill>
                <a:latin typeface="Arial"/>
                <a:ea typeface="Arial"/>
                <a:cs typeface="Arial"/>
                <a:sym typeface="Arial"/>
              </a:rPr>
              <a:t>When you talk to your child, you build vocabulary, so everyday moments become learning moments.</a:t>
            </a:r>
            <a:endParaRPr b="1" i="1" sz="2200">
              <a:solidFill>
                <a:srgbClr val="B7CCE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700"/>
              </a:spcBef>
              <a:spcAft>
                <a:spcPts val="700"/>
              </a:spcAft>
              <a:buNone/>
            </a:pPr>
            <a:r>
              <a:rPr lang="en-US"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 United Way </a:t>
            </a:r>
            <a:endParaRPr sz="11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36"/>
          <p:cNvSpPr txBox="1"/>
          <p:nvPr>
            <p:ph idx="12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5.JPG" id="168" name="Google Shape;168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358"/>
            <a:ext cx="9143999" cy="6851283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3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6.JPG" id="175" name="Google Shape;175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0056"/>
            <a:ext cx="9144001" cy="6837889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3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15.JPG" id="182" name="Google Shape;182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482"/>
            <a:ext cx="9143999" cy="6849035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3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15.JPG" id="189" name="Google Shape;189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482"/>
            <a:ext cx="9143999" cy="6849035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4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91" name="Google Shape;191;p4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51500" y="4475"/>
            <a:ext cx="9247001" cy="645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">
  <a:themeElements>
    <a:clrScheme name="blank">
      <a:dk1>
        <a:srgbClr val="000000"/>
      </a:dk1>
      <a:lt1>
        <a:srgbClr val="FFFFFF"/>
      </a:lt1>
      <a:dk2>
        <a:srgbClr val="073763"/>
      </a:dk2>
      <a:lt2>
        <a:srgbClr val="CFE2F3"/>
      </a:lt2>
      <a:accent1>
        <a:srgbClr val="404040"/>
      </a:accent1>
      <a:accent2>
        <a:srgbClr val="808080"/>
      </a:accent2>
      <a:accent3>
        <a:srgbClr val="C0C0C0"/>
      </a:accent3>
      <a:accent4>
        <a:srgbClr val="396187"/>
      </a:accent4>
      <a:accent5>
        <a:srgbClr val="6B8CAB"/>
      </a:accent5>
      <a:accent6>
        <a:srgbClr val="9DB7CF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