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Sniglet"/>
      <p:regular r:id="rId18"/>
    </p:embeddedFont>
    <p:embeddedFont>
      <p:font typeface="Bangers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Bangers-regular.fntdata"/><Relationship Id="rId6" Type="http://schemas.openxmlformats.org/officeDocument/2006/relationships/slide" Target="slides/slide2.xml"/><Relationship Id="rId18" Type="http://schemas.openxmlformats.org/officeDocument/2006/relationships/font" Target="fonts/Snigle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0" name="Google Shape;10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15" name="Google Shape;15;p3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8" name="Google Shape;18;p4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" name="Google Shape;21;p4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25" name="Google Shape;25;p5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>
            <a:off x="1992350" y="3777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27" name="Google Shape;27;p5"/>
          <p:cNvSpPr/>
          <p:nvPr/>
        </p:nvSpPr>
        <p:spPr>
          <a:xfrm>
            <a:off x="1763750" y="-11462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810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381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381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381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381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3810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3810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3810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3810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1" name="Google Shape;31;p6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33" name="Google Shape;33;p6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" name="Google Shape;34;p6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40" name="Google Shape;40;p7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/>
          <p:nvPr/>
        </p:nvSpPr>
        <p:spPr>
          <a:xfrm flipH="1" rot="169468">
            <a:off x="3608972" y="6461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 flipH="1" rot="169468">
            <a:off x="3380372" y="4175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47" name="Google Shape;47;p8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49" name="Google Shape;49;p8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0" name="Google Shape;50;p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55" name="Google Shape;55;p9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57" name="Google Shape;57;p9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8" name="Google Shape;58;p9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61" name="Google Shape;61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63" name="Google Shape;63;p10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0A7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b="0" i="0" sz="3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b="0" i="0" sz="3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b="0" i="0" sz="3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b="0" i="0" sz="3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b="0" i="0" sz="3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b="0" i="0" sz="3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b="0" i="0" sz="3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b="0" i="0" sz="3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b="0" i="0" sz="3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b="0" i="0" sz="30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b="0" i="0" sz="18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b="0" i="0" sz="18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b="0" i="0" sz="18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b="0" i="0" sz="18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b="0" i="0" sz="18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b="0" i="0" sz="18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C4C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ctrTitle"/>
          </p:nvPr>
        </p:nvSpPr>
        <p:spPr>
          <a:xfrm>
            <a:off x="2406000" y="1226950"/>
            <a:ext cx="43320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"/>
              <a:t>A typical teenage diet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4BB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4294967295" type="ctrTitle"/>
          </p:nvPr>
        </p:nvSpPr>
        <p:spPr>
          <a:xfrm>
            <a:off x="618000" y="373088"/>
            <a:ext cx="44442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</a:pPr>
            <a:r>
              <a:rPr b="0" i="0" lang="en" sz="10400" u="none" cap="none" strike="noStrik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Before</a:t>
            </a:r>
            <a:endParaRPr b="0" i="0" sz="10400" u="none" cap="none" strike="noStrik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35" name="Google Shape;135;p20"/>
          <p:cNvSpPr txBox="1"/>
          <p:nvPr>
            <p:ph idx="4294967295" type="subTitle"/>
          </p:nvPr>
        </p:nvSpPr>
        <p:spPr>
          <a:xfrm>
            <a:off x="536850" y="3320325"/>
            <a:ext cx="38277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She did her homework while watching TV with a soda and popcorn.</a:t>
            </a:r>
            <a:endParaRPr b="0" i="0" sz="24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1273649" y="1957150"/>
            <a:ext cx="2110264" cy="1229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bed</a:t>
            </a: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2337" y="1269300"/>
            <a:ext cx="4721437" cy="3147625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>
            <a:alpha val="91372"/>
          </a:srgbClr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905800" y="1627625"/>
            <a:ext cx="3332400" cy="19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4000"/>
              <a:t>Aleena is 5 months pregnant!</a:t>
            </a:r>
            <a:endParaRPr sz="4000"/>
          </a:p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4294967295" type="ctrTitle"/>
          </p:nvPr>
        </p:nvSpPr>
        <p:spPr>
          <a:xfrm>
            <a:off x="503400" y="863050"/>
            <a:ext cx="3339000" cy="39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</a:pPr>
            <a:r>
              <a:rPr b="0" i="0" lang="en" sz="8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How is aleena doing</a:t>
            </a:r>
            <a:endParaRPr b="0" i="0" sz="8000" u="none" cap="none" strike="noStrik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549" y="564775"/>
            <a:ext cx="5359800" cy="3019500"/>
          </a:xfrm>
          <a:prstGeom prst="wedgeRoundRectCallout">
            <a:avLst>
              <a:gd fmla="val -54068" name="adj1"/>
              <a:gd fmla="val 88786" name="adj2"/>
              <a:gd fmla="val 0" name="adj3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Christina hickman, MA Ed 2018</a:t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5188" y="1801925"/>
            <a:ext cx="3513627" cy="2457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idx="4294967295" type="ctrTitle"/>
          </p:nvPr>
        </p:nvSpPr>
        <p:spPr>
          <a:xfrm>
            <a:off x="794750" y="2772350"/>
            <a:ext cx="4229400" cy="19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</a:pPr>
            <a:r>
              <a:rPr b="0" i="0" lang="en" sz="12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Hello!</a:t>
            </a:r>
            <a:endParaRPr b="0" i="0" sz="12000" u="none" cap="none" strike="noStrik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6" name="Google Shape;76;p12"/>
          <p:cNvSpPr txBox="1"/>
          <p:nvPr>
            <p:ph idx="4294967295" type="subTitle"/>
          </p:nvPr>
        </p:nvSpPr>
        <p:spPr>
          <a:xfrm>
            <a:off x="794750" y="435025"/>
            <a:ext cx="2825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is Aleena</a:t>
            </a:r>
            <a:endParaRPr b="0" i="0" sz="24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6700" y="435025"/>
            <a:ext cx="3603300" cy="3123300"/>
          </a:xfrm>
          <a:prstGeom prst="wedgeEllipseCallout">
            <a:avLst>
              <a:gd fmla="val -48204" name="adj1"/>
              <a:gd fmla="val 53495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 rot="161682">
            <a:off x="977419" y="1056306"/>
            <a:ext cx="4938961" cy="7601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800"/>
              <a:t>Aleena doesn’t have time for breakfast</a:t>
            </a:r>
            <a:endParaRPr sz="4800"/>
          </a:p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1220375" y="2948250"/>
            <a:ext cx="3169500" cy="12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So. she has a quick cup of coffee and leaves for school.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7575" y="1529175"/>
            <a:ext cx="3489900" cy="34899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4BB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2905800" y="1627625"/>
            <a:ext cx="3332400" cy="19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By mid morning she’s hangry so she has a fruit drink and a candy bar</a:t>
            </a:r>
            <a:endParaRPr sz="3000"/>
          </a:p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C4CA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20766" r="18406" t="0"/>
          <a:stretch/>
        </p:blipFill>
        <p:spPr>
          <a:xfrm>
            <a:off x="4192575" y="1890575"/>
            <a:ext cx="1963200" cy="181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Lunch in the school cafeteria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1588" y="18099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/>
          </a:blip>
          <a:srcRect b="0" l="10341" r="15634" t="0"/>
          <a:stretch/>
        </p:blipFill>
        <p:spPr>
          <a:xfrm>
            <a:off x="840650" y="1453063"/>
            <a:ext cx="3171999" cy="28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DC75D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ctrTitle"/>
          </p:nvPr>
        </p:nvSpPr>
        <p:spPr>
          <a:xfrm>
            <a:off x="4153250" y="886200"/>
            <a:ext cx="37674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800"/>
              <a:t>I’m starving! Going to </a:t>
            </a:r>
            <a:endParaRPr sz="4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800"/>
              <a:t>taco bell</a:t>
            </a:r>
            <a:endParaRPr sz="4800"/>
          </a:p>
        </p:txBody>
      </p:sp>
      <p:sp>
        <p:nvSpPr>
          <p:cNvPr id="107" name="Google Shape;107;p16"/>
          <p:cNvSpPr txBox="1"/>
          <p:nvPr>
            <p:ph idx="1" type="subTitle"/>
          </p:nvPr>
        </p:nvSpPr>
        <p:spPr>
          <a:xfrm>
            <a:off x="243500" y="252001"/>
            <a:ext cx="3767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4000">
                <a:latin typeface="Arial"/>
                <a:ea typeface="Arial"/>
                <a:cs typeface="Arial"/>
                <a:sym typeface="Arial"/>
              </a:rPr>
              <a:t>After School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12542" r="17311" t="0"/>
          <a:stretch/>
        </p:blipFill>
        <p:spPr>
          <a:xfrm>
            <a:off x="350450" y="2067850"/>
            <a:ext cx="3553500" cy="28368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>
            <a:alpha val="91372"/>
          </a:srgbClr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4294967295" type="title"/>
          </p:nvPr>
        </p:nvSpPr>
        <p:spPr>
          <a:xfrm rot="252055">
            <a:off x="1367279" y="337461"/>
            <a:ext cx="6138893" cy="7601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on her cell until mom comes home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204000" y="991200"/>
            <a:ext cx="5856050" cy="3897900"/>
          </a:xfrm>
          <a:prstGeom prst="flowChartManualInpu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7EB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 rot="161729">
            <a:off x="984461" y="83595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Mom makes a healthy dinner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525" y="1545000"/>
            <a:ext cx="5199624" cy="29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2905800" y="1627625"/>
            <a:ext cx="3332400" cy="19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4000"/>
              <a:t>Then she had a big piece of cake</a:t>
            </a:r>
            <a:endParaRPr sz="4000"/>
          </a:p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